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05" r:id="rId2"/>
    <p:sldId id="256" r:id="rId3"/>
    <p:sldId id="257" r:id="rId4"/>
    <p:sldId id="306" r:id="rId5"/>
    <p:sldId id="308" r:id="rId6"/>
    <p:sldId id="307" r:id="rId7"/>
    <p:sldId id="309" r:id="rId8"/>
    <p:sldId id="310" r:id="rId9"/>
    <p:sldId id="312" r:id="rId10"/>
    <p:sldId id="318" r:id="rId11"/>
    <p:sldId id="319" r:id="rId12"/>
    <p:sldId id="320" r:id="rId13"/>
    <p:sldId id="321" r:id="rId14"/>
    <p:sldId id="322" r:id="rId15"/>
    <p:sldId id="323" r:id="rId16"/>
    <p:sldId id="326" r:id="rId17"/>
    <p:sldId id="327" r:id="rId18"/>
    <p:sldId id="324" r:id="rId19"/>
    <p:sldId id="325" r:id="rId20"/>
  </p:sldIdLst>
  <p:sldSz cx="12192000" cy="6858000"/>
  <p:notesSz cx="6858000" cy="914400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3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F2F5"/>
    <a:srgbClr val="F4C325"/>
    <a:srgbClr val="DE6D24"/>
    <a:srgbClr val="E68824"/>
    <a:srgbClr val="EDA52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6" y="48"/>
      </p:cViewPr>
      <p:guideLst>
        <p:guide orient="horz" pos="2160"/>
        <p:guide pos="53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7C811-EB59-4508-BA1D-781DE7BDCC61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DDA2D-71F7-437A-8F4D-3E0C930D1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44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1" y="1"/>
            <a:ext cx="12192000" cy="6857999"/>
          </a:xfrm>
          <a:prstGeom prst="rect">
            <a:avLst/>
          </a:prstGeom>
          <a:solidFill>
            <a:srgbClr val="1DB5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4907579" y="3053295"/>
            <a:ext cx="6838952" cy="48461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anchor="ctr">
            <a:noAutofit/>
          </a:bodyPr>
          <a:lstStyle>
            <a:lvl1pPr marL="0" indent="0" algn="ctr">
              <a:buNone/>
              <a:defRPr sz="2000" b="0">
                <a:solidFill>
                  <a:srgbClr val="FFFFFF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4905347" y="1635933"/>
            <a:ext cx="6841183" cy="1212557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600" b="1" kern="1000" baseline="0">
                <a:solidFill>
                  <a:srgbClr val="FFFFFF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单击此处添加您的标题文字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10361085" y="6020038"/>
            <a:ext cx="242097" cy="837962"/>
            <a:chOff x="10679113" y="6145213"/>
            <a:chExt cx="225425" cy="1040339"/>
          </a:xfrm>
          <a:solidFill>
            <a:srgbClr val="FFFFFF">
              <a:alpha val="50196"/>
            </a:srgbClr>
          </a:solidFill>
        </p:grpSpPr>
        <p:sp>
          <p:nvSpPr>
            <p:cNvPr id="73" name="Freeform 1107"/>
            <p:cNvSpPr>
              <a:spLocks noEditPoints="1"/>
            </p:cNvSpPr>
            <p:nvPr/>
          </p:nvSpPr>
          <p:spPr bwMode="auto">
            <a:xfrm>
              <a:off x="10704513" y="6145213"/>
              <a:ext cx="168275" cy="430213"/>
            </a:xfrm>
            <a:custGeom>
              <a:avLst/>
              <a:gdLst>
                <a:gd name="T0" fmla="*/ 5 w 53"/>
                <a:gd name="T1" fmla="*/ 128 h 135"/>
                <a:gd name="T2" fmla="*/ 5 w 53"/>
                <a:gd name="T3" fmla="*/ 128 h 135"/>
                <a:gd name="T4" fmla="*/ 12 w 53"/>
                <a:gd name="T5" fmla="*/ 135 h 135"/>
                <a:gd name="T6" fmla="*/ 12 w 53"/>
                <a:gd name="T7" fmla="*/ 135 h 135"/>
                <a:gd name="T8" fmla="*/ 5 w 53"/>
                <a:gd name="T9" fmla="*/ 128 h 135"/>
                <a:gd name="T10" fmla="*/ 5 w 53"/>
                <a:gd name="T11" fmla="*/ 128 h 135"/>
                <a:gd name="T12" fmla="*/ 0 w 53"/>
                <a:gd name="T13" fmla="*/ 85 h 135"/>
                <a:gd name="T14" fmla="*/ 0 w 53"/>
                <a:gd name="T15" fmla="*/ 87 h 135"/>
                <a:gd name="T16" fmla="*/ 0 w 53"/>
                <a:gd name="T17" fmla="*/ 87 h 135"/>
                <a:gd name="T18" fmla="*/ 0 w 53"/>
                <a:gd name="T19" fmla="*/ 85 h 135"/>
                <a:gd name="T20" fmla="*/ 27 w 53"/>
                <a:gd name="T21" fmla="*/ 0 h 135"/>
                <a:gd name="T22" fmla="*/ 27 w 53"/>
                <a:gd name="T23" fmla="*/ 0 h 135"/>
                <a:gd name="T24" fmla="*/ 27 w 53"/>
                <a:gd name="T25" fmla="*/ 0 h 135"/>
                <a:gd name="T26" fmla="*/ 27 w 53"/>
                <a:gd name="T27" fmla="*/ 0 h 135"/>
                <a:gd name="T28" fmla="*/ 27 w 53"/>
                <a:gd name="T29" fmla="*/ 0 h 135"/>
                <a:gd name="T30" fmla="*/ 27 w 53"/>
                <a:gd name="T31" fmla="*/ 0 h 135"/>
                <a:gd name="T32" fmla="*/ 27 w 53"/>
                <a:gd name="T33" fmla="*/ 0 h 135"/>
                <a:gd name="T34" fmla="*/ 22 w 53"/>
                <a:gd name="T35" fmla="*/ 135 h 135"/>
                <a:gd name="T36" fmla="*/ 40 w 53"/>
                <a:gd name="T37" fmla="*/ 135 h 135"/>
                <a:gd name="T38" fmla="*/ 40 w 53"/>
                <a:gd name="T39" fmla="*/ 135 h 135"/>
                <a:gd name="T40" fmla="*/ 48 w 53"/>
                <a:gd name="T41" fmla="*/ 128 h 135"/>
                <a:gd name="T42" fmla="*/ 48 w 53"/>
                <a:gd name="T43" fmla="*/ 128 h 135"/>
                <a:gd name="T44" fmla="*/ 42 w 53"/>
                <a:gd name="T45" fmla="*/ 126 h 135"/>
                <a:gd name="T46" fmla="*/ 52 w 53"/>
                <a:gd name="T47" fmla="*/ 86 h 135"/>
                <a:gd name="T48" fmla="*/ 53 w 53"/>
                <a:gd name="T49" fmla="*/ 87 h 135"/>
                <a:gd name="T50" fmla="*/ 53 w 53"/>
                <a:gd name="T51" fmla="*/ 84 h 135"/>
                <a:gd name="T52" fmla="*/ 52 w 53"/>
                <a:gd name="T53" fmla="*/ 71 h 135"/>
                <a:gd name="T54" fmla="*/ 50 w 53"/>
                <a:gd name="T55" fmla="*/ 57 h 135"/>
                <a:gd name="T56" fmla="*/ 49 w 53"/>
                <a:gd name="T57" fmla="*/ 51 h 135"/>
                <a:gd name="T58" fmla="*/ 48 w 53"/>
                <a:gd name="T59" fmla="*/ 48 h 135"/>
                <a:gd name="T60" fmla="*/ 48 w 53"/>
                <a:gd name="T61" fmla="*/ 45 h 135"/>
                <a:gd name="T62" fmla="*/ 47 w 53"/>
                <a:gd name="T63" fmla="*/ 42 h 135"/>
                <a:gd name="T64" fmla="*/ 47 w 53"/>
                <a:gd name="T65" fmla="*/ 39 h 135"/>
                <a:gd name="T66" fmla="*/ 46 w 53"/>
                <a:gd name="T67" fmla="*/ 36 h 135"/>
                <a:gd name="T68" fmla="*/ 45 w 53"/>
                <a:gd name="T69" fmla="*/ 33 h 135"/>
                <a:gd name="T70" fmla="*/ 44 w 53"/>
                <a:gd name="T71" fmla="*/ 30 h 135"/>
                <a:gd name="T72" fmla="*/ 43 w 53"/>
                <a:gd name="T73" fmla="*/ 27 h 135"/>
                <a:gd name="T74" fmla="*/ 41 w 53"/>
                <a:gd name="T75" fmla="*/ 22 h 135"/>
                <a:gd name="T76" fmla="*/ 37 w 53"/>
                <a:gd name="T77" fmla="*/ 13 h 135"/>
                <a:gd name="T78" fmla="*/ 36 w 53"/>
                <a:gd name="T79" fmla="*/ 12 h 135"/>
                <a:gd name="T80" fmla="*/ 35 w 53"/>
                <a:gd name="T81" fmla="*/ 11 h 135"/>
                <a:gd name="T82" fmla="*/ 35 w 53"/>
                <a:gd name="T83" fmla="*/ 10 h 135"/>
                <a:gd name="T84" fmla="*/ 34 w 53"/>
                <a:gd name="T85" fmla="*/ 9 h 135"/>
                <a:gd name="T86" fmla="*/ 32 w 53"/>
                <a:gd name="T87" fmla="*/ 6 h 135"/>
                <a:gd name="T88" fmla="*/ 30 w 53"/>
                <a:gd name="T89" fmla="*/ 3 h 135"/>
                <a:gd name="T90" fmla="*/ 28 w 53"/>
                <a:gd name="T91" fmla="*/ 2 h 135"/>
                <a:gd name="T92" fmla="*/ 27 w 53"/>
                <a:gd name="T93" fmla="*/ 0 h 135"/>
                <a:gd name="T94" fmla="*/ 27 w 53"/>
                <a:gd name="T9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3" h="135">
                  <a:moveTo>
                    <a:pt x="5" y="128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31"/>
                    <a:pt x="9" y="133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9" y="133"/>
                    <a:pt x="7" y="131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moveTo>
                    <a:pt x="0" y="85"/>
                  </a:moveTo>
                  <a:cubicBezTo>
                    <a:pt x="0" y="85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6"/>
                    <a:pt x="0" y="85"/>
                    <a:pt x="0" y="85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2"/>
                    <a:pt x="7" y="66"/>
                    <a:pt x="22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4" y="133"/>
                    <a:pt x="46" y="131"/>
                    <a:pt x="48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46" y="127"/>
                    <a:pt x="44" y="126"/>
                    <a:pt x="42" y="12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6"/>
                    <a:pt x="53" y="85"/>
                    <a:pt x="53" y="84"/>
                  </a:cubicBezTo>
                  <a:cubicBezTo>
                    <a:pt x="53" y="79"/>
                    <a:pt x="52" y="75"/>
                    <a:pt x="52" y="71"/>
                  </a:cubicBezTo>
                  <a:cubicBezTo>
                    <a:pt x="51" y="66"/>
                    <a:pt x="51" y="62"/>
                    <a:pt x="50" y="57"/>
                  </a:cubicBezTo>
                  <a:cubicBezTo>
                    <a:pt x="50" y="55"/>
                    <a:pt x="49" y="53"/>
                    <a:pt x="49" y="51"/>
                  </a:cubicBezTo>
                  <a:cubicBezTo>
                    <a:pt x="49" y="50"/>
                    <a:pt x="49" y="49"/>
                    <a:pt x="48" y="48"/>
                  </a:cubicBezTo>
                  <a:cubicBezTo>
                    <a:pt x="48" y="47"/>
                    <a:pt x="48" y="46"/>
                    <a:pt x="48" y="45"/>
                  </a:cubicBezTo>
                  <a:cubicBezTo>
                    <a:pt x="48" y="44"/>
                    <a:pt x="47" y="43"/>
                    <a:pt x="47" y="42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6" y="38"/>
                    <a:pt x="46" y="37"/>
                    <a:pt x="46" y="36"/>
                  </a:cubicBezTo>
                  <a:cubicBezTo>
                    <a:pt x="46" y="35"/>
                    <a:pt x="45" y="34"/>
                    <a:pt x="45" y="33"/>
                  </a:cubicBezTo>
                  <a:cubicBezTo>
                    <a:pt x="45" y="32"/>
                    <a:pt x="45" y="31"/>
                    <a:pt x="44" y="30"/>
                  </a:cubicBezTo>
                  <a:cubicBezTo>
                    <a:pt x="44" y="29"/>
                    <a:pt x="44" y="28"/>
                    <a:pt x="43" y="27"/>
                  </a:cubicBezTo>
                  <a:cubicBezTo>
                    <a:pt x="43" y="25"/>
                    <a:pt x="42" y="24"/>
                    <a:pt x="41" y="22"/>
                  </a:cubicBezTo>
                  <a:cubicBezTo>
                    <a:pt x="40" y="19"/>
                    <a:pt x="38" y="16"/>
                    <a:pt x="37" y="1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8"/>
                    <a:pt x="33" y="7"/>
                    <a:pt x="32" y="6"/>
                  </a:cubicBezTo>
                  <a:cubicBezTo>
                    <a:pt x="31" y="5"/>
                    <a:pt x="31" y="4"/>
                    <a:pt x="30" y="3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7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" name="Freeform 1108"/>
            <p:cNvSpPr>
              <a:spLocks/>
            </p:cNvSpPr>
            <p:nvPr/>
          </p:nvSpPr>
          <p:spPr bwMode="auto">
            <a:xfrm>
              <a:off x="10774363" y="6575425"/>
              <a:ext cx="60325" cy="25400"/>
            </a:xfrm>
            <a:custGeom>
              <a:avLst/>
              <a:gdLst>
                <a:gd name="T0" fmla="*/ 0 w 19"/>
                <a:gd name="T1" fmla="*/ 0 h 8"/>
                <a:gd name="T2" fmla="*/ 2 w 19"/>
                <a:gd name="T3" fmla="*/ 8 h 8"/>
                <a:gd name="T4" fmla="*/ 19 w 19"/>
                <a:gd name="T5" fmla="*/ 8 h 8"/>
                <a:gd name="T6" fmla="*/ 19 w 19"/>
                <a:gd name="T7" fmla="*/ 0 h 8"/>
                <a:gd name="T8" fmla="*/ 18 w 19"/>
                <a:gd name="T9" fmla="*/ 0 h 8"/>
                <a:gd name="T10" fmla="*/ 0 w 19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1" y="3"/>
                    <a:pt x="1" y="6"/>
                    <a:pt x="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" name="Freeform 1109"/>
            <p:cNvSpPr>
              <a:spLocks noEditPoints="1"/>
            </p:cNvSpPr>
            <p:nvPr/>
          </p:nvSpPr>
          <p:spPr bwMode="auto">
            <a:xfrm>
              <a:off x="10679113" y="6423025"/>
              <a:ext cx="25400" cy="177800"/>
            </a:xfrm>
            <a:custGeom>
              <a:avLst/>
              <a:gdLst>
                <a:gd name="T0" fmla="*/ 0 w 8"/>
                <a:gd name="T1" fmla="*/ 56 h 56"/>
                <a:gd name="T2" fmla="*/ 0 w 8"/>
                <a:gd name="T3" fmla="*/ 56 h 56"/>
                <a:gd name="T4" fmla="*/ 0 w 8"/>
                <a:gd name="T5" fmla="*/ 56 h 56"/>
                <a:gd name="T6" fmla="*/ 0 w 8"/>
                <a:gd name="T7" fmla="*/ 56 h 56"/>
                <a:gd name="T8" fmla="*/ 8 w 8"/>
                <a:gd name="T9" fmla="*/ 45 h 56"/>
                <a:gd name="T10" fmla="*/ 0 w 8"/>
                <a:gd name="T11" fmla="*/ 56 h 56"/>
                <a:gd name="T12" fmla="*/ 8 w 8"/>
                <a:gd name="T13" fmla="*/ 45 h 56"/>
                <a:gd name="T14" fmla="*/ 8 w 8"/>
                <a:gd name="T15" fmla="*/ 45 h 56"/>
                <a:gd name="T16" fmla="*/ 8 w 8"/>
                <a:gd name="T17" fmla="*/ 45 h 56"/>
                <a:gd name="T18" fmla="*/ 8 w 8"/>
                <a:gd name="T19" fmla="*/ 45 h 56"/>
                <a:gd name="T20" fmla="*/ 8 w 8"/>
                <a:gd name="T21" fmla="*/ 0 h 56"/>
                <a:gd name="T22" fmla="*/ 8 w 8"/>
                <a:gd name="T23" fmla="*/ 0 h 56"/>
                <a:gd name="T24" fmla="*/ 0 w 8"/>
                <a:gd name="T25" fmla="*/ 7 h 56"/>
                <a:gd name="T26" fmla="*/ 8 w 8"/>
                <a:gd name="T27" fmla="*/ 0 h 56"/>
                <a:gd name="T28" fmla="*/ 8 w 8"/>
                <a:gd name="T2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56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8" y="45"/>
                  </a:moveTo>
                  <a:cubicBezTo>
                    <a:pt x="4" y="50"/>
                    <a:pt x="0" y="56"/>
                    <a:pt x="0" y="56"/>
                  </a:cubicBezTo>
                  <a:cubicBezTo>
                    <a:pt x="0" y="56"/>
                    <a:pt x="4" y="50"/>
                    <a:pt x="8" y="45"/>
                  </a:cubicBezTo>
                  <a:moveTo>
                    <a:pt x="8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" name="Freeform 1110"/>
            <p:cNvSpPr>
              <a:spLocks/>
            </p:cNvSpPr>
            <p:nvPr/>
          </p:nvSpPr>
          <p:spPr bwMode="auto">
            <a:xfrm>
              <a:off x="10837863" y="6419850"/>
              <a:ext cx="66675" cy="187325"/>
            </a:xfrm>
            <a:custGeom>
              <a:avLst/>
              <a:gdLst>
                <a:gd name="T0" fmla="*/ 10 w 21"/>
                <a:gd name="T1" fmla="*/ 0 h 59"/>
                <a:gd name="T2" fmla="*/ 0 w 21"/>
                <a:gd name="T3" fmla="*/ 40 h 59"/>
                <a:gd name="T4" fmla="*/ 6 w 21"/>
                <a:gd name="T5" fmla="*/ 42 h 59"/>
                <a:gd name="T6" fmla="*/ 21 w 21"/>
                <a:gd name="T7" fmla="*/ 59 h 59"/>
                <a:gd name="T8" fmla="*/ 21 w 21"/>
                <a:gd name="T9" fmla="*/ 10 h 59"/>
                <a:gd name="T10" fmla="*/ 11 w 21"/>
                <a:gd name="T11" fmla="*/ 1 h 59"/>
                <a:gd name="T12" fmla="*/ 10 w 21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9">
                  <a:moveTo>
                    <a:pt x="1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4" y="41"/>
                    <a:pt x="6" y="42"/>
                  </a:cubicBezTo>
                  <a:cubicBezTo>
                    <a:pt x="14" y="47"/>
                    <a:pt x="21" y="59"/>
                    <a:pt x="21" y="5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7" name="Rectangle 1111"/>
            <p:cNvSpPr>
              <a:spLocks noChangeArrowheads="1"/>
            </p:cNvSpPr>
            <p:nvPr/>
          </p:nvSpPr>
          <p:spPr bwMode="auto">
            <a:xfrm>
              <a:off x="10790238" y="614521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8" name="Freeform 1112"/>
            <p:cNvSpPr>
              <a:spLocks/>
            </p:cNvSpPr>
            <p:nvPr/>
          </p:nvSpPr>
          <p:spPr bwMode="auto">
            <a:xfrm>
              <a:off x="10790238" y="6145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9" name="Freeform 1113"/>
            <p:cNvSpPr>
              <a:spLocks noEditPoints="1"/>
            </p:cNvSpPr>
            <p:nvPr/>
          </p:nvSpPr>
          <p:spPr bwMode="auto">
            <a:xfrm>
              <a:off x="10704513" y="6145213"/>
              <a:ext cx="85725" cy="455613"/>
            </a:xfrm>
            <a:custGeom>
              <a:avLst/>
              <a:gdLst>
                <a:gd name="T0" fmla="*/ 24 w 27"/>
                <a:gd name="T1" fmla="*/ 143 h 143"/>
                <a:gd name="T2" fmla="*/ 12 w 27"/>
                <a:gd name="T3" fmla="*/ 143 h 143"/>
                <a:gd name="T4" fmla="*/ 13 w 27"/>
                <a:gd name="T5" fmla="*/ 135 h 143"/>
                <a:gd name="T6" fmla="*/ 12 w 27"/>
                <a:gd name="T7" fmla="*/ 143 h 143"/>
                <a:gd name="T8" fmla="*/ 13 w 27"/>
                <a:gd name="T9" fmla="*/ 135 h 143"/>
                <a:gd name="T10" fmla="*/ 5 w 27"/>
                <a:gd name="T11" fmla="*/ 128 h 143"/>
                <a:gd name="T12" fmla="*/ 5 w 27"/>
                <a:gd name="T13" fmla="*/ 128 h 143"/>
                <a:gd name="T14" fmla="*/ 5 w 27"/>
                <a:gd name="T15" fmla="*/ 128 h 143"/>
                <a:gd name="T16" fmla="*/ 27 w 27"/>
                <a:gd name="T17" fmla="*/ 0 h 143"/>
                <a:gd name="T18" fmla="*/ 25 w 27"/>
                <a:gd name="T19" fmla="*/ 2 h 143"/>
                <a:gd name="T20" fmla="*/ 21 w 27"/>
                <a:gd name="T21" fmla="*/ 6 h 143"/>
                <a:gd name="T22" fmla="*/ 18 w 27"/>
                <a:gd name="T23" fmla="*/ 10 h 143"/>
                <a:gd name="T24" fmla="*/ 17 w 27"/>
                <a:gd name="T25" fmla="*/ 12 h 143"/>
                <a:gd name="T26" fmla="*/ 12 w 27"/>
                <a:gd name="T27" fmla="*/ 22 h 143"/>
                <a:gd name="T28" fmla="*/ 9 w 27"/>
                <a:gd name="T29" fmla="*/ 30 h 143"/>
                <a:gd name="T30" fmla="*/ 7 w 27"/>
                <a:gd name="T31" fmla="*/ 36 h 143"/>
                <a:gd name="T32" fmla="*/ 6 w 27"/>
                <a:gd name="T33" fmla="*/ 42 h 143"/>
                <a:gd name="T34" fmla="*/ 5 w 27"/>
                <a:gd name="T35" fmla="*/ 48 h 143"/>
                <a:gd name="T36" fmla="*/ 3 w 27"/>
                <a:gd name="T37" fmla="*/ 57 h 143"/>
                <a:gd name="T38" fmla="*/ 0 w 27"/>
                <a:gd name="T39" fmla="*/ 84 h 143"/>
                <a:gd name="T40" fmla="*/ 0 w 27"/>
                <a:gd name="T41" fmla="*/ 84 h 143"/>
                <a:gd name="T42" fmla="*/ 3 w 27"/>
                <a:gd name="T43" fmla="*/ 57 h 143"/>
                <a:gd name="T44" fmla="*/ 5 w 27"/>
                <a:gd name="T45" fmla="*/ 48 h 143"/>
                <a:gd name="T46" fmla="*/ 6 w 27"/>
                <a:gd name="T47" fmla="*/ 42 h 143"/>
                <a:gd name="T48" fmla="*/ 7 w 27"/>
                <a:gd name="T49" fmla="*/ 36 h 143"/>
                <a:gd name="T50" fmla="*/ 9 w 27"/>
                <a:gd name="T51" fmla="*/ 30 h 143"/>
                <a:gd name="T52" fmla="*/ 12 w 27"/>
                <a:gd name="T53" fmla="*/ 22 h 143"/>
                <a:gd name="T54" fmla="*/ 17 w 27"/>
                <a:gd name="T55" fmla="*/ 12 h 143"/>
                <a:gd name="T56" fmla="*/ 18 w 27"/>
                <a:gd name="T57" fmla="*/ 10 h 143"/>
                <a:gd name="T58" fmla="*/ 21 w 27"/>
                <a:gd name="T59" fmla="*/ 6 h 143"/>
                <a:gd name="T60" fmla="*/ 25 w 27"/>
                <a:gd name="T61" fmla="*/ 2 h 143"/>
                <a:gd name="T62" fmla="*/ 27 w 27"/>
                <a:gd name="T6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143">
                  <a:moveTo>
                    <a:pt x="12" y="143"/>
                  </a:moveTo>
                  <a:cubicBezTo>
                    <a:pt x="24" y="143"/>
                    <a:pt x="24" y="143"/>
                    <a:pt x="24" y="143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12" y="143"/>
                    <a:pt x="12" y="143"/>
                    <a:pt x="12" y="143"/>
                  </a:cubicBezTo>
                  <a:moveTo>
                    <a:pt x="12" y="135"/>
                  </a:moveTo>
                  <a:cubicBezTo>
                    <a:pt x="13" y="135"/>
                    <a:pt x="13" y="135"/>
                    <a:pt x="13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13" y="135"/>
                    <a:pt x="13" y="135"/>
                    <a:pt x="12" y="135"/>
                  </a:cubicBezTo>
                  <a:moveTo>
                    <a:pt x="5" y="128"/>
                  </a:moveTo>
                  <a:cubicBezTo>
                    <a:pt x="3" y="129"/>
                    <a:pt x="2" y="131"/>
                    <a:pt x="0" y="132"/>
                  </a:cubicBezTo>
                  <a:cubicBezTo>
                    <a:pt x="2" y="131"/>
                    <a:pt x="3" y="129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2"/>
                  </a:cubicBezTo>
                  <a:cubicBezTo>
                    <a:pt x="25" y="2"/>
                    <a:pt x="24" y="3"/>
                    <a:pt x="23" y="3"/>
                  </a:cubicBezTo>
                  <a:cubicBezTo>
                    <a:pt x="23" y="4"/>
                    <a:pt x="22" y="5"/>
                    <a:pt x="21" y="6"/>
                  </a:cubicBezTo>
                  <a:cubicBezTo>
                    <a:pt x="21" y="7"/>
                    <a:pt x="20" y="8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6"/>
                    <a:pt x="13" y="19"/>
                    <a:pt x="12" y="22"/>
                  </a:cubicBezTo>
                  <a:cubicBezTo>
                    <a:pt x="11" y="24"/>
                    <a:pt x="11" y="25"/>
                    <a:pt x="10" y="27"/>
                  </a:cubicBezTo>
                  <a:cubicBezTo>
                    <a:pt x="10" y="28"/>
                    <a:pt x="9" y="29"/>
                    <a:pt x="9" y="30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8" y="34"/>
                    <a:pt x="8" y="35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6" y="40"/>
                    <a:pt x="6" y="41"/>
                    <a:pt x="6" y="42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49"/>
                    <a:pt x="5" y="50"/>
                    <a:pt x="4" y="51"/>
                  </a:cubicBezTo>
                  <a:cubicBezTo>
                    <a:pt x="4" y="53"/>
                    <a:pt x="4" y="55"/>
                    <a:pt x="3" y="57"/>
                  </a:cubicBezTo>
                  <a:cubicBezTo>
                    <a:pt x="3" y="62"/>
                    <a:pt x="2" y="66"/>
                    <a:pt x="1" y="71"/>
                  </a:cubicBezTo>
                  <a:cubicBezTo>
                    <a:pt x="1" y="75"/>
                    <a:pt x="0" y="79"/>
                    <a:pt x="0" y="84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79"/>
                    <a:pt x="1" y="75"/>
                    <a:pt x="1" y="71"/>
                  </a:cubicBezTo>
                  <a:cubicBezTo>
                    <a:pt x="2" y="66"/>
                    <a:pt x="3" y="62"/>
                    <a:pt x="3" y="57"/>
                  </a:cubicBezTo>
                  <a:cubicBezTo>
                    <a:pt x="4" y="55"/>
                    <a:pt x="4" y="53"/>
                    <a:pt x="4" y="51"/>
                  </a:cubicBezTo>
                  <a:cubicBezTo>
                    <a:pt x="5" y="50"/>
                    <a:pt x="5" y="49"/>
                    <a:pt x="5" y="48"/>
                  </a:cubicBezTo>
                  <a:cubicBezTo>
                    <a:pt x="5" y="47"/>
                    <a:pt x="5" y="46"/>
                    <a:pt x="5" y="45"/>
                  </a:cubicBezTo>
                  <a:cubicBezTo>
                    <a:pt x="6" y="44"/>
                    <a:pt x="6" y="43"/>
                    <a:pt x="6" y="42"/>
                  </a:cubicBezTo>
                  <a:cubicBezTo>
                    <a:pt x="6" y="41"/>
                    <a:pt x="6" y="40"/>
                    <a:pt x="7" y="39"/>
                  </a:cubicBezTo>
                  <a:cubicBezTo>
                    <a:pt x="7" y="38"/>
                    <a:pt x="7" y="37"/>
                    <a:pt x="7" y="36"/>
                  </a:cubicBezTo>
                  <a:cubicBezTo>
                    <a:pt x="8" y="35"/>
                    <a:pt x="8" y="34"/>
                    <a:pt x="8" y="33"/>
                  </a:cubicBezTo>
                  <a:cubicBezTo>
                    <a:pt x="8" y="32"/>
                    <a:pt x="9" y="31"/>
                    <a:pt x="9" y="30"/>
                  </a:cubicBezTo>
                  <a:cubicBezTo>
                    <a:pt x="9" y="29"/>
                    <a:pt x="10" y="28"/>
                    <a:pt x="10" y="27"/>
                  </a:cubicBezTo>
                  <a:cubicBezTo>
                    <a:pt x="11" y="25"/>
                    <a:pt x="11" y="24"/>
                    <a:pt x="12" y="22"/>
                  </a:cubicBezTo>
                  <a:cubicBezTo>
                    <a:pt x="13" y="19"/>
                    <a:pt x="15" y="16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1" y="7"/>
                    <a:pt x="21" y="6"/>
                  </a:cubicBezTo>
                  <a:cubicBezTo>
                    <a:pt x="22" y="5"/>
                    <a:pt x="23" y="4"/>
                    <a:pt x="23" y="3"/>
                  </a:cubicBezTo>
                  <a:cubicBezTo>
                    <a:pt x="24" y="3"/>
                    <a:pt x="25" y="2"/>
                    <a:pt x="25" y="2"/>
                  </a:cubicBezTo>
                  <a:cubicBezTo>
                    <a:pt x="26" y="1"/>
                    <a:pt x="26" y="1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0" name="Freeform 1114"/>
            <p:cNvSpPr>
              <a:spLocks/>
            </p:cNvSpPr>
            <p:nvPr/>
          </p:nvSpPr>
          <p:spPr bwMode="auto">
            <a:xfrm>
              <a:off x="10704513" y="6145213"/>
              <a:ext cx="85725" cy="430213"/>
            </a:xfrm>
            <a:custGeom>
              <a:avLst/>
              <a:gdLst>
                <a:gd name="T0" fmla="*/ 27 w 27"/>
                <a:gd name="T1" fmla="*/ 0 h 135"/>
                <a:gd name="T2" fmla="*/ 27 w 27"/>
                <a:gd name="T3" fmla="*/ 0 h 135"/>
                <a:gd name="T4" fmla="*/ 26 w 27"/>
                <a:gd name="T5" fmla="*/ 0 h 135"/>
                <a:gd name="T6" fmla="*/ 25 w 27"/>
                <a:gd name="T7" fmla="*/ 2 h 135"/>
                <a:gd name="T8" fmla="*/ 23 w 27"/>
                <a:gd name="T9" fmla="*/ 3 h 135"/>
                <a:gd name="T10" fmla="*/ 21 w 27"/>
                <a:gd name="T11" fmla="*/ 6 h 135"/>
                <a:gd name="T12" fmla="*/ 19 w 27"/>
                <a:gd name="T13" fmla="*/ 9 h 135"/>
                <a:gd name="T14" fmla="*/ 18 w 27"/>
                <a:gd name="T15" fmla="*/ 10 h 135"/>
                <a:gd name="T16" fmla="*/ 18 w 27"/>
                <a:gd name="T17" fmla="*/ 11 h 135"/>
                <a:gd name="T18" fmla="*/ 17 w 27"/>
                <a:gd name="T19" fmla="*/ 12 h 135"/>
                <a:gd name="T20" fmla="*/ 17 w 27"/>
                <a:gd name="T21" fmla="*/ 13 h 135"/>
                <a:gd name="T22" fmla="*/ 12 w 27"/>
                <a:gd name="T23" fmla="*/ 22 h 135"/>
                <a:gd name="T24" fmla="*/ 10 w 27"/>
                <a:gd name="T25" fmla="*/ 27 h 135"/>
                <a:gd name="T26" fmla="*/ 9 w 27"/>
                <a:gd name="T27" fmla="*/ 30 h 135"/>
                <a:gd name="T28" fmla="*/ 8 w 27"/>
                <a:gd name="T29" fmla="*/ 33 h 135"/>
                <a:gd name="T30" fmla="*/ 7 w 27"/>
                <a:gd name="T31" fmla="*/ 36 h 135"/>
                <a:gd name="T32" fmla="*/ 7 w 27"/>
                <a:gd name="T33" fmla="*/ 39 h 135"/>
                <a:gd name="T34" fmla="*/ 6 w 27"/>
                <a:gd name="T35" fmla="*/ 42 h 135"/>
                <a:gd name="T36" fmla="*/ 5 w 27"/>
                <a:gd name="T37" fmla="*/ 45 h 135"/>
                <a:gd name="T38" fmla="*/ 5 w 27"/>
                <a:gd name="T39" fmla="*/ 48 h 135"/>
                <a:gd name="T40" fmla="*/ 4 w 27"/>
                <a:gd name="T41" fmla="*/ 51 h 135"/>
                <a:gd name="T42" fmla="*/ 3 w 27"/>
                <a:gd name="T43" fmla="*/ 57 h 135"/>
                <a:gd name="T44" fmla="*/ 1 w 27"/>
                <a:gd name="T45" fmla="*/ 71 h 135"/>
                <a:gd name="T46" fmla="*/ 0 w 27"/>
                <a:gd name="T47" fmla="*/ 84 h 135"/>
                <a:gd name="T48" fmla="*/ 0 w 27"/>
                <a:gd name="T49" fmla="*/ 85 h 135"/>
                <a:gd name="T50" fmla="*/ 0 w 27"/>
                <a:gd name="T51" fmla="*/ 87 h 135"/>
                <a:gd name="T52" fmla="*/ 3 w 27"/>
                <a:gd name="T53" fmla="*/ 85 h 135"/>
                <a:gd name="T54" fmla="*/ 12 w 27"/>
                <a:gd name="T55" fmla="*/ 124 h 135"/>
                <a:gd name="T56" fmla="*/ 5 w 27"/>
                <a:gd name="T57" fmla="*/ 128 h 135"/>
                <a:gd name="T58" fmla="*/ 5 w 27"/>
                <a:gd name="T59" fmla="*/ 128 h 135"/>
                <a:gd name="T60" fmla="*/ 5 w 27"/>
                <a:gd name="T61" fmla="*/ 128 h 135"/>
                <a:gd name="T62" fmla="*/ 12 w 27"/>
                <a:gd name="T63" fmla="*/ 135 h 135"/>
                <a:gd name="T64" fmla="*/ 12 w 27"/>
                <a:gd name="T65" fmla="*/ 135 h 135"/>
                <a:gd name="T66" fmla="*/ 13 w 27"/>
                <a:gd name="T67" fmla="*/ 135 h 135"/>
                <a:gd name="T68" fmla="*/ 22 w 27"/>
                <a:gd name="T69" fmla="*/ 135 h 135"/>
                <a:gd name="T70" fmla="*/ 27 w 27"/>
                <a:gd name="T7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" h="135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2"/>
                  </a:cubicBezTo>
                  <a:cubicBezTo>
                    <a:pt x="25" y="2"/>
                    <a:pt x="24" y="3"/>
                    <a:pt x="23" y="3"/>
                  </a:cubicBezTo>
                  <a:cubicBezTo>
                    <a:pt x="23" y="4"/>
                    <a:pt x="22" y="5"/>
                    <a:pt x="21" y="6"/>
                  </a:cubicBezTo>
                  <a:cubicBezTo>
                    <a:pt x="21" y="7"/>
                    <a:pt x="20" y="8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6"/>
                    <a:pt x="13" y="19"/>
                    <a:pt x="12" y="22"/>
                  </a:cubicBezTo>
                  <a:cubicBezTo>
                    <a:pt x="11" y="24"/>
                    <a:pt x="11" y="25"/>
                    <a:pt x="10" y="27"/>
                  </a:cubicBezTo>
                  <a:cubicBezTo>
                    <a:pt x="10" y="28"/>
                    <a:pt x="9" y="29"/>
                    <a:pt x="9" y="30"/>
                  </a:cubicBezTo>
                  <a:cubicBezTo>
                    <a:pt x="9" y="31"/>
                    <a:pt x="8" y="32"/>
                    <a:pt x="8" y="33"/>
                  </a:cubicBezTo>
                  <a:cubicBezTo>
                    <a:pt x="8" y="34"/>
                    <a:pt x="8" y="35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6" y="40"/>
                    <a:pt x="6" y="41"/>
                    <a:pt x="6" y="42"/>
                  </a:cubicBezTo>
                  <a:cubicBezTo>
                    <a:pt x="6" y="43"/>
                    <a:pt x="6" y="44"/>
                    <a:pt x="5" y="45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49"/>
                    <a:pt x="5" y="50"/>
                    <a:pt x="4" y="51"/>
                  </a:cubicBezTo>
                  <a:cubicBezTo>
                    <a:pt x="4" y="53"/>
                    <a:pt x="4" y="55"/>
                    <a:pt x="3" y="57"/>
                  </a:cubicBezTo>
                  <a:cubicBezTo>
                    <a:pt x="3" y="62"/>
                    <a:pt x="2" y="66"/>
                    <a:pt x="1" y="71"/>
                  </a:cubicBezTo>
                  <a:cubicBezTo>
                    <a:pt x="1" y="75"/>
                    <a:pt x="0" y="79"/>
                    <a:pt x="0" y="84"/>
                  </a:cubicBezTo>
                  <a:cubicBezTo>
                    <a:pt x="0" y="84"/>
                    <a:pt x="0" y="84"/>
                    <a:pt x="0" y="85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0" y="125"/>
                    <a:pt x="7" y="126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7" y="131"/>
                    <a:pt x="9" y="133"/>
                    <a:pt x="12" y="135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7" y="66"/>
                    <a:pt x="26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1" name="Freeform 1115"/>
            <p:cNvSpPr>
              <a:spLocks/>
            </p:cNvSpPr>
            <p:nvPr/>
          </p:nvSpPr>
          <p:spPr bwMode="auto">
            <a:xfrm>
              <a:off x="10742613" y="6575425"/>
              <a:ext cx="38100" cy="25400"/>
            </a:xfrm>
            <a:custGeom>
              <a:avLst/>
              <a:gdLst>
                <a:gd name="T0" fmla="*/ 0 w 12"/>
                <a:gd name="T1" fmla="*/ 0 h 8"/>
                <a:gd name="T2" fmla="*/ 0 w 12"/>
                <a:gd name="T3" fmla="*/ 8 h 8"/>
                <a:gd name="T4" fmla="*/ 12 w 12"/>
                <a:gd name="T5" fmla="*/ 8 h 8"/>
                <a:gd name="T6" fmla="*/ 10 w 12"/>
                <a:gd name="T7" fmla="*/ 0 h 8"/>
                <a:gd name="T8" fmla="*/ 1 w 12"/>
                <a:gd name="T9" fmla="*/ 0 h 8"/>
                <a:gd name="T10" fmla="*/ 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6"/>
                    <a:pt x="11" y="3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2" name="Freeform 1116"/>
            <p:cNvSpPr>
              <a:spLocks noEditPoints="1"/>
            </p:cNvSpPr>
            <p:nvPr/>
          </p:nvSpPr>
          <p:spPr bwMode="auto">
            <a:xfrm>
              <a:off x="10679113" y="6565900"/>
              <a:ext cx="25400" cy="34925"/>
            </a:xfrm>
            <a:custGeom>
              <a:avLst/>
              <a:gdLst>
                <a:gd name="T0" fmla="*/ 0 w 8"/>
                <a:gd name="T1" fmla="*/ 11 h 11"/>
                <a:gd name="T2" fmla="*/ 0 w 8"/>
                <a:gd name="T3" fmla="*/ 11 h 11"/>
                <a:gd name="T4" fmla="*/ 0 w 8"/>
                <a:gd name="T5" fmla="*/ 11 h 11"/>
                <a:gd name="T6" fmla="*/ 8 w 8"/>
                <a:gd name="T7" fmla="*/ 0 h 11"/>
                <a:gd name="T8" fmla="*/ 8 w 8"/>
                <a:gd name="T9" fmla="*/ 0 h 11"/>
                <a:gd name="T10" fmla="*/ 8 w 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3" name="Freeform 1117"/>
            <p:cNvSpPr>
              <a:spLocks/>
            </p:cNvSpPr>
            <p:nvPr/>
          </p:nvSpPr>
          <p:spPr bwMode="auto">
            <a:xfrm>
              <a:off x="10679113" y="6416675"/>
              <a:ext cx="63500" cy="184150"/>
            </a:xfrm>
            <a:custGeom>
              <a:avLst/>
              <a:gdLst>
                <a:gd name="T0" fmla="*/ 11 w 20"/>
                <a:gd name="T1" fmla="*/ 0 h 58"/>
                <a:gd name="T2" fmla="*/ 8 w 20"/>
                <a:gd name="T3" fmla="*/ 2 h 58"/>
                <a:gd name="T4" fmla="*/ 8 w 20"/>
                <a:gd name="T5" fmla="*/ 2 h 58"/>
                <a:gd name="T6" fmla="*/ 0 w 20"/>
                <a:gd name="T7" fmla="*/ 9 h 58"/>
                <a:gd name="T8" fmla="*/ 0 w 20"/>
                <a:gd name="T9" fmla="*/ 58 h 58"/>
                <a:gd name="T10" fmla="*/ 0 w 20"/>
                <a:gd name="T11" fmla="*/ 58 h 58"/>
                <a:gd name="T12" fmla="*/ 0 w 20"/>
                <a:gd name="T13" fmla="*/ 58 h 58"/>
                <a:gd name="T14" fmla="*/ 8 w 20"/>
                <a:gd name="T15" fmla="*/ 47 h 58"/>
                <a:gd name="T16" fmla="*/ 8 w 20"/>
                <a:gd name="T17" fmla="*/ 47 h 58"/>
                <a:gd name="T18" fmla="*/ 8 w 20"/>
                <a:gd name="T19" fmla="*/ 47 h 58"/>
                <a:gd name="T20" fmla="*/ 13 w 20"/>
                <a:gd name="T21" fmla="*/ 43 h 58"/>
                <a:gd name="T22" fmla="*/ 20 w 20"/>
                <a:gd name="T23" fmla="*/ 39 h 58"/>
                <a:gd name="T24" fmla="*/ 11 w 20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58">
                  <a:moveTo>
                    <a:pt x="11" y="0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4" y="52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46"/>
                    <a:pt x="11" y="44"/>
                    <a:pt x="13" y="43"/>
                  </a:cubicBezTo>
                  <a:cubicBezTo>
                    <a:pt x="15" y="41"/>
                    <a:pt x="18" y="40"/>
                    <a:pt x="20" y="39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4" name="Rectangle 1141"/>
            <p:cNvSpPr>
              <a:spLocks noChangeArrowheads="1"/>
            </p:cNvSpPr>
            <p:nvPr/>
          </p:nvSpPr>
          <p:spPr bwMode="auto">
            <a:xfrm>
              <a:off x="10763569" y="6607175"/>
              <a:ext cx="45719" cy="57837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5" name="Rectangle 1142"/>
            <p:cNvSpPr>
              <a:spLocks noChangeArrowheads="1"/>
            </p:cNvSpPr>
            <p:nvPr/>
          </p:nvSpPr>
          <p:spPr bwMode="auto">
            <a:xfrm>
              <a:off x="10764838" y="6607175"/>
              <a:ext cx="44450" cy="258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cxnSp>
        <p:nvCxnSpPr>
          <p:cNvPr id="87" name="直接连接符 86"/>
          <p:cNvCxnSpPr/>
          <p:nvPr/>
        </p:nvCxnSpPr>
        <p:spPr>
          <a:xfrm flipV="1">
            <a:off x="11458520" y="4005265"/>
            <a:ext cx="1" cy="2861475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8919557" y="5312333"/>
            <a:ext cx="1" cy="1554407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4766734" y="1516857"/>
            <a:ext cx="6979796" cy="0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790131" y="2983708"/>
            <a:ext cx="6956399" cy="0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 592"/>
          <p:cNvSpPr>
            <a:spLocks/>
          </p:cNvSpPr>
          <p:nvPr/>
        </p:nvSpPr>
        <p:spPr bwMode="auto">
          <a:xfrm>
            <a:off x="10797334" y="3574603"/>
            <a:ext cx="1203665" cy="369539"/>
          </a:xfrm>
          <a:custGeom>
            <a:avLst/>
            <a:gdLst>
              <a:gd name="T0" fmla="*/ 208 w 352"/>
              <a:gd name="T1" fmla="*/ 0 h 144"/>
              <a:gd name="T2" fmla="*/ 115 w 352"/>
              <a:gd name="T3" fmla="*/ 82 h 144"/>
              <a:gd name="T4" fmla="*/ 79 w 352"/>
              <a:gd name="T5" fmla="*/ 74 h 144"/>
              <a:gd name="T6" fmla="*/ 0 w 352"/>
              <a:gd name="T7" fmla="*/ 144 h 144"/>
              <a:gd name="T8" fmla="*/ 352 w 352"/>
              <a:gd name="T9" fmla="*/ 144 h 144"/>
              <a:gd name="T10" fmla="*/ 301 w 352"/>
              <a:gd name="T11" fmla="*/ 84 h 144"/>
              <a:gd name="T12" fmla="*/ 208 w 352"/>
              <a:gd name="T13" fmla="*/ 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2" h="144">
                <a:moveTo>
                  <a:pt x="208" y="0"/>
                </a:moveTo>
                <a:cubicBezTo>
                  <a:pt x="160" y="0"/>
                  <a:pt x="120" y="36"/>
                  <a:pt x="115" y="82"/>
                </a:cubicBezTo>
                <a:cubicBezTo>
                  <a:pt x="104" y="77"/>
                  <a:pt x="92" y="74"/>
                  <a:pt x="79" y="74"/>
                </a:cubicBezTo>
                <a:cubicBezTo>
                  <a:pt x="38" y="74"/>
                  <a:pt x="4" y="104"/>
                  <a:pt x="0" y="144"/>
                </a:cubicBezTo>
                <a:cubicBezTo>
                  <a:pt x="352" y="144"/>
                  <a:pt x="352" y="144"/>
                  <a:pt x="352" y="144"/>
                </a:cubicBezTo>
                <a:cubicBezTo>
                  <a:pt x="352" y="113"/>
                  <a:pt x="330" y="89"/>
                  <a:pt x="301" y="84"/>
                </a:cubicBezTo>
                <a:cubicBezTo>
                  <a:pt x="297" y="37"/>
                  <a:pt x="257" y="0"/>
                  <a:pt x="208" y="0"/>
                </a:cubicBezTo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8" name="组合 7"/>
          <p:cNvGrpSpPr/>
          <p:nvPr/>
        </p:nvGrpSpPr>
        <p:grpSpPr>
          <a:xfrm>
            <a:off x="135469" y="965200"/>
            <a:ext cx="6443131" cy="5970588"/>
            <a:chOff x="135468" y="1836406"/>
            <a:chExt cx="6810687" cy="5099382"/>
          </a:xfrm>
        </p:grpSpPr>
        <p:sp>
          <p:nvSpPr>
            <p:cNvPr id="46" name="任意多边形 45"/>
            <p:cNvSpPr/>
            <p:nvPr/>
          </p:nvSpPr>
          <p:spPr>
            <a:xfrm>
              <a:off x="3879175" y="3323733"/>
              <a:ext cx="1343180" cy="249995"/>
            </a:xfrm>
            <a:custGeom>
              <a:avLst/>
              <a:gdLst>
                <a:gd name="connsiteX0" fmla="*/ 0 w 974135"/>
                <a:gd name="connsiteY0" fmla="*/ 238939 h 238939"/>
                <a:gd name="connsiteX1" fmla="*/ 55140 w 974135"/>
                <a:gd name="connsiteY1" fmla="*/ 105684 h 238939"/>
                <a:gd name="connsiteX2" fmla="*/ 183799 w 974135"/>
                <a:gd name="connsiteY2" fmla="*/ 87305 h 238939"/>
                <a:gd name="connsiteX3" fmla="*/ 294078 w 974135"/>
                <a:gd name="connsiteY3" fmla="*/ 0 h 238939"/>
                <a:gd name="connsiteX4" fmla="*/ 487067 w 974135"/>
                <a:gd name="connsiteY4" fmla="*/ 78115 h 238939"/>
                <a:gd name="connsiteX5" fmla="*/ 629512 w 974135"/>
                <a:gd name="connsiteY5" fmla="*/ 50545 h 238939"/>
                <a:gd name="connsiteX6" fmla="*/ 767361 w 974135"/>
                <a:gd name="connsiteY6" fmla="*/ 128659 h 238939"/>
                <a:gd name="connsiteX7" fmla="*/ 859260 w 974135"/>
                <a:gd name="connsiteY7" fmla="*/ 137849 h 238939"/>
                <a:gd name="connsiteX8" fmla="*/ 974135 w 974135"/>
                <a:gd name="connsiteY8" fmla="*/ 206774 h 238939"/>
                <a:gd name="connsiteX9" fmla="*/ 0 w 974135"/>
                <a:gd name="connsiteY9" fmla="*/ 238939 h 238939"/>
                <a:gd name="connsiteX0" fmla="*/ 0 w 974135"/>
                <a:gd name="connsiteY0" fmla="*/ 238939 h 238939"/>
                <a:gd name="connsiteX1" fmla="*/ 55140 w 974135"/>
                <a:gd name="connsiteY1" fmla="*/ 105684 h 238939"/>
                <a:gd name="connsiteX2" fmla="*/ 183799 w 974135"/>
                <a:gd name="connsiteY2" fmla="*/ 87305 h 238939"/>
                <a:gd name="connsiteX3" fmla="*/ 294078 w 974135"/>
                <a:gd name="connsiteY3" fmla="*/ 0 h 238939"/>
                <a:gd name="connsiteX4" fmla="*/ 487067 w 974135"/>
                <a:gd name="connsiteY4" fmla="*/ 78115 h 238939"/>
                <a:gd name="connsiteX5" fmla="*/ 629512 w 974135"/>
                <a:gd name="connsiteY5" fmla="*/ 50545 h 238939"/>
                <a:gd name="connsiteX6" fmla="*/ 767361 w 974135"/>
                <a:gd name="connsiteY6" fmla="*/ 128659 h 238939"/>
                <a:gd name="connsiteX7" fmla="*/ 859260 w 974135"/>
                <a:gd name="connsiteY7" fmla="*/ 137849 h 238939"/>
                <a:gd name="connsiteX8" fmla="*/ 974135 w 974135"/>
                <a:gd name="connsiteY8" fmla="*/ 206774 h 238939"/>
                <a:gd name="connsiteX9" fmla="*/ 0 w 974135"/>
                <a:gd name="connsiteY9" fmla="*/ 238939 h 238939"/>
                <a:gd name="connsiteX0" fmla="*/ 0 w 974135"/>
                <a:gd name="connsiteY0" fmla="*/ 238939 h 238939"/>
                <a:gd name="connsiteX1" fmla="*/ 55140 w 974135"/>
                <a:gd name="connsiteY1" fmla="*/ 105684 h 238939"/>
                <a:gd name="connsiteX2" fmla="*/ 183799 w 974135"/>
                <a:gd name="connsiteY2" fmla="*/ 87305 h 238939"/>
                <a:gd name="connsiteX3" fmla="*/ 294078 w 974135"/>
                <a:gd name="connsiteY3" fmla="*/ 0 h 238939"/>
                <a:gd name="connsiteX4" fmla="*/ 487067 w 974135"/>
                <a:gd name="connsiteY4" fmla="*/ 78115 h 238939"/>
                <a:gd name="connsiteX5" fmla="*/ 629512 w 974135"/>
                <a:gd name="connsiteY5" fmla="*/ 50545 h 238939"/>
                <a:gd name="connsiteX6" fmla="*/ 767361 w 974135"/>
                <a:gd name="connsiteY6" fmla="*/ 128659 h 238939"/>
                <a:gd name="connsiteX7" fmla="*/ 859260 w 974135"/>
                <a:gd name="connsiteY7" fmla="*/ 137849 h 238939"/>
                <a:gd name="connsiteX8" fmla="*/ 974135 w 974135"/>
                <a:gd name="connsiteY8" fmla="*/ 206774 h 238939"/>
                <a:gd name="connsiteX9" fmla="*/ 0 w 974135"/>
                <a:gd name="connsiteY9" fmla="*/ 238939 h 238939"/>
                <a:gd name="connsiteX0" fmla="*/ 0 w 974135"/>
                <a:gd name="connsiteY0" fmla="*/ 238939 h 238939"/>
                <a:gd name="connsiteX1" fmla="*/ 55140 w 974135"/>
                <a:gd name="connsiteY1" fmla="*/ 105684 h 238939"/>
                <a:gd name="connsiteX2" fmla="*/ 183799 w 974135"/>
                <a:gd name="connsiteY2" fmla="*/ 87305 h 238939"/>
                <a:gd name="connsiteX3" fmla="*/ 294078 w 974135"/>
                <a:gd name="connsiteY3" fmla="*/ 0 h 238939"/>
                <a:gd name="connsiteX4" fmla="*/ 487067 w 974135"/>
                <a:gd name="connsiteY4" fmla="*/ 78115 h 238939"/>
                <a:gd name="connsiteX5" fmla="*/ 629512 w 974135"/>
                <a:gd name="connsiteY5" fmla="*/ 50545 h 238939"/>
                <a:gd name="connsiteX6" fmla="*/ 767361 w 974135"/>
                <a:gd name="connsiteY6" fmla="*/ 128659 h 238939"/>
                <a:gd name="connsiteX7" fmla="*/ 859260 w 974135"/>
                <a:gd name="connsiteY7" fmla="*/ 137849 h 238939"/>
                <a:gd name="connsiteX8" fmla="*/ 974135 w 974135"/>
                <a:gd name="connsiteY8" fmla="*/ 206774 h 238939"/>
                <a:gd name="connsiteX9" fmla="*/ 0 w 974135"/>
                <a:gd name="connsiteY9" fmla="*/ 238939 h 238939"/>
                <a:gd name="connsiteX0" fmla="*/ 0 w 974135"/>
                <a:gd name="connsiteY0" fmla="*/ 238939 h 238939"/>
                <a:gd name="connsiteX1" fmla="*/ 55140 w 974135"/>
                <a:gd name="connsiteY1" fmla="*/ 105684 h 238939"/>
                <a:gd name="connsiteX2" fmla="*/ 183799 w 974135"/>
                <a:gd name="connsiteY2" fmla="*/ 87305 h 238939"/>
                <a:gd name="connsiteX3" fmla="*/ 294078 w 974135"/>
                <a:gd name="connsiteY3" fmla="*/ 0 h 238939"/>
                <a:gd name="connsiteX4" fmla="*/ 487067 w 974135"/>
                <a:gd name="connsiteY4" fmla="*/ 78115 h 238939"/>
                <a:gd name="connsiteX5" fmla="*/ 629512 w 974135"/>
                <a:gd name="connsiteY5" fmla="*/ 50545 h 238939"/>
                <a:gd name="connsiteX6" fmla="*/ 767361 w 974135"/>
                <a:gd name="connsiteY6" fmla="*/ 128659 h 238939"/>
                <a:gd name="connsiteX7" fmla="*/ 859260 w 974135"/>
                <a:gd name="connsiteY7" fmla="*/ 137849 h 238939"/>
                <a:gd name="connsiteX8" fmla="*/ 974135 w 974135"/>
                <a:gd name="connsiteY8" fmla="*/ 206774 h 238939"/>
                <a:gd name="connsiteX9" fmla="*/ 0 w 974135"/>
                <a:gd name="connsiteY9" fmla="*/ 238939 h 238939"/>
                <a:gd name="connsiteX0" fmla="*/ 0 w 974135"/>
                <a:gd name="connsiteY0" fmla="*/ 238939 h 238939"/>
                <a:gd name="connsiteX1" fmla="*/ 55140 w 974135"/>
                <a:gd name="connsiteY1" fmla="*/ 105684 h 238939"/>
                <a:gd name="connsiteX2" fmla="*/ 183799 w 974135"/>
                <a:gd name="connsiteY2" fmla="*/ 87305 h 238939"/>
                <a:gd name="connsiteX3" fmla="*/ 294078 w 974135"/>
                <a:gd name="connsiteY3" fmla="*/ 0 h 238939"/>
                <a:gd name="connsiteX4" fmla="*/ 487067 w 974135"/>
                <a:gd name="connsiteY4" fmla="*/ 78115 h 238939"/>
                <a:gd name="connsiteX5" fmla="*/ 629512 w 974135"/>
                <a:gd name="connsiteY5" fmla="*/ 50545 h 238939"/>
                <a:gd name="connsiteX6" fmla="*/ 767361 w 974135"/>
                <a:gd name="connsiteY6" fmla="*/ 128659 h 238939"/>
                <a:gd name="connsiteX7" fmla="*/ 859260 w 974135"/>
                <a:gd name="connsiteY7" fmla="*/ 137849 h 238939"/>
                <a:gd name="connsiteX8" fmla="*/ 974135 w 974135"/>
                <a:gd name="connsiteY8" fmla="*/ 206774 h 238939"/>
                <a:gd name="connsiteX9" fmla="*/ 0 w 974135"/>
                <a:gd name="connsiteY9" fmla="*/ 238939 h 238939"/>
                <a:gd name="connsiteX0" fmla="*/ 0 w 974135"/>
                <a:gd name="connsiteY0" fmla="*/ 238939 h 238939"/>
                <a:gd name="connsiteX1" fmla="*/ 55140 w 974135"/>
                <a:gd name="connsiteY1" fmla="*/ 105684 h 238939"/>
                <a:gd name="connsiteX2" fmla="*/ 183799 w 974135"/>
                <a:gd name="connsiteY2" fmla="*/ 87305 h 238939"/>
                <a:gd name="connsiteX3" fmla="*/ 294078 w 974135"/>
                <a:gd name="connsiteY3" fmla="*/ 0 h 238939"/>
                <a:gd name="connsiteX4" fmla="*/ 487067 w 974135"/>
                <a:gd name="connsiteY4" fmla="*/ 78115 h 238939"/>
                <a:gd name="connsiteX5" fmla="*/ 629512 w 974135"/>
                <a:gd name="connsiteY5" fmla="*/ 50545 h 238939"/>
                <a:gd name="connsiteX6" fmla="*/ 767361 w 974135"/>
                <a:gd name="connsiteY6" fmla="*/ 128659 h 238939"/>
                <a:gd name="connsiteX7" fmla="*/ 859260 w 974135"/>
                <a:gd name="connsiteY7" fmla="*/ 137849 h 238939"/>
                <a:gd name="connsiteX8" fmla="*/ 974135 w 974135"/>
                <a:gd name="connsiteY8" fmla="*/ 206774 h 238939"/>
                <a:gd name="connsiteX9" fmla="*/ 0 w 974135"/>
                <a:gd name="connsiteY9" fmla="*/ 238939 h 238939"/>
                <a:gd name="connsiteX0" fmla="*/ 0 w 974135"/>
                <a:gd name="connsiteY0" fmla="*/ 238939 h 238939"/>
                <a:gd name="connsiteX1" fmla="*/ 55140 w 974135"/>
                <a:gd name="connsiteY1" fmla="*/ 105684 h 238939"/>
                <a:gd name="connsiteX2" fmla="*/ 183799 w 974135"/>
                <a:gd name="connsiteY2" fmla="*/ 87305 h 238939"/>
                <a:gd name="connsiteX3" fmla="*/ 294078 w 974135"/>
                <a:gd name="connsiteY3" fmla="*/ 0 h 238939"/>
                <a:gd name="connsiteX4" fmla="*/ 487067 w 974135"/>
                <a:gd name="connsiteY4" fmla="*/ 78115 h 238939"/>
                <a:gd name="connsiteX5" fmla="*/ 629512 w 974135"/>
                <a:gd name="connsiteY5" fmla="*/ 50545 h 238939"/>
                <a:gd name="connsiteX6" fmla="*/ 767361 w 974135"/>
                <a:gd name="connsiteY6" fmla="*/ 128659 h 238939"/>
                <a:gd name="connsiteX7" fmla="*/ 859260 w 974135"/>
                <a:gd name="connsiteY7" fmla="*/ 137849 h 238939"/>
                <a:gd name="connsiteX8" fmla="*/ 974135 w 974135"/>
                <a:gd name="connsiteY8" fmla="*/ 206774 h 238939"/>
                <a:gd name="connsiteX9" fmla="*/ 0 w 974135"/>
                <a:gd name="connsiteY9" fmla="*/ 238939 h 238939"/>
                <a:gd name="connsiteX0" fmla="*/ 0 w 974135"/>
                <a:gd name="connsiteY0" fmla="*/ 238939 h 238939"/>
                <a:gd name="connsiteX1" fmla="*/ 55140 w 974135"/>
                <a:gd name="connsiteY1" fmla="*/ 105684 h 238939"/>
                <a:gd name="connsiteX2" fmla="*/ 183799 w 974135"/>
                <a:gd name="connsiteY2" fmla="*/ 87305 h 238939"/>
                <a:gd name="connsiteX3" fmla="*/ 294078 w 974135"/>
                <a:gd name="connsiteY3" fmla="*/ 0 h 238939"/>
                <a:gd name="connsiteX4" fmla="*/ 487067 w 974135"/>
                <a:gd name="connsiteY4" fmla="*/ 78115 h 238939"/>
                <a:gd name="connsiteX5" fmla="*/ 629512 w 974135"/>
                <a:gd name="connsiteY5" fmla="*/ 50545 h 238939"/>
                <a:gd name="connsiteX6" fmla="*/ 767361 w 974135"/>
                <a:gd name="connsiteY6" fmla="*/ 128659 h 238939"/>
                <a:gd name="connsiteX7" fmla="*/ 859260 w 974135"/>
                <a:gd name="connsiteY7" fmla="*/ 137849 h 238939"/>
                <a:gd name="connsiteX8" fmla="*/ 974135 w 974135"/>
                <a:gd name="connsiteY8" fmla="*/ 206774 h 238939"/>
                <a:gd name="connsiteX9" fmla="*/ 0 w 974135"/>
                <a:gd name="connsiteY9" fmla="*/ 238939 h 238939"/>
                <a:gd name="connsiteX0" fmla="*/ 0 w 974135"/>
                <a:gd name="connsiteY0" fmla="*/ 238939 h 238939"/>
                <a:gd name="connsiteX1" fmla="*/ 55140 w 974135"/>
                <a:gd name="connsiteY1" fmla="*/ 105684 h 238939"/>
                <a:gd name="connsiteX2" fmla="*/ 183799 w 974135"/>
                <a:gd name="connsiteY2" fmla="*/ 87305 h 238939"/>
                <a:gd name="connsiteX3" fmla="*/ 294078 w 974135"/>
                <a:gd name="connsiteY3" fmla="*/ 0 h 238939"/>
                <a:gd name="connsiteX4" fmla="*/ 487067 w 974135"/>
                <a:gd name="connsiteY4" fmla="*/ 78115 h 238939"/>
                <a:gd name="connsiteX5" fmla="*/ 629512 w 974135"/>
                <a:gd name="connsiteY5" fmla="*/ 50545 h 238939"/>
                <a:gd name="connsiteX6" fmla="*/ 767361 w 974135"/>
                <a:gd name="connsiteY6" fmla="*/ 128659 h 238939"/>
                <a:gd name="connsiteX7" fmla="*/ 859260 w 974135"/>
                <a:gd name="connsiteY7" fmla="*/ 137849 h 238939"/>
                <a:gd name="connsiteX8" fmla="*/ 974135 w 974135"/>
                <a:gd name="connsiteY8" fmla="*/ 206774 h 238939"/>
                <a:gd name="connsiteX9" fmla="*/ 0 w 974135"/>
                <a:gd name="connsiteY9" fmla="*/ 238939 h 238939"/>
                <a:gd name="connsiteX0" fmla="*/ 0 w 974135"/>
                <a:gd name="connsiteY0" fmla="*/ 238939 h 238939"/>
                <a:gd name="connsiteX1" fmla="*/ 55140 w 974135"/>
                <a:gd name="connsiteY1" fmla="*/ 105684 h 238939"/>
                <a:gd name="connsiteX2" fmla="*/ 183799 w 974135"/>
                <a:gd name="connsiteY2" fmla="*/ 87305 h 238939"/>
                <a:gd name="connsiteX3" fmla="*/ 294078 w 974135"/>
                <a:gd name="connsiteY3" fmla="*/ 0 h 238939"/>
                <a:gd name="connsiteX4" fmla="*/ 487067 w 974135"/>
                <a:gd name="connsiteY4" fmla="*/ 78115 h 238939"/>
                <a:gd name="connsiteX5" fmla="*/ 629512 w 974135"/>
                <a:gd name="connsiteY5" fmla="*/ 50545 h 238939"/>
                <a:gd name="connsiteX6" fmla="*/ 767361 w 974135"/>
                <a:gd name="connsiteY6" fmla="*/ 128659 h 238939"/>
                <a:gd name="connsiteX7" fmla="*/ 856456 w 974135"/>
                <a:gd name="connsiteY7" fmla="*/ 154678 h 238939"/>
                <a:gd name="connsiteX8" fmla="*/ 974135 w 974135"/>
                <a:gd name="connsiteY8" fmla="*/ 206774 h 238939"/>
                <a:gd name="connsiteX9" fmla="*/ 0 w 974135"/>
                <a:gd name="connsiteY9" fmla="*/ 238939 h 238939"/>
                <a:gd name="connsiteX0" fmla="*/ 0 w 974135"/>
                <a:gd name="connsiteY0" fmla="*/ 240415 h 240415"/>
                <a:gd name="connsiteX1" fmla="*/ 55140 w 974135"/>
                <a:gd name="connsiteY1" fmla="*/ 107160 h 240415"/>
                <a:gd name="connsiteX2" fmla="*/ 183799 w 974135"/>
                <a:gd name="connsiteY2" fmla="*/ 88781 h 240415"/>
                <a:gd name="connsiteX3" fmla="*/ 294078 w 974135"/>
                <a:gd name="connsiteY3" fmla="*/ 1476 h 240415"/>
                <a:gd name="connsiteX4" fmla="*/ 487067 w 974135"/>
                <a:gd name="connsiteY4" fmla="*/ 79591 h 240415"/>
                <a:gd name="connsiteX5" fmla="*/ 629512 w 974135"/>
                <a:gd name="connsiteY5" fmla="*/ 52021 h 240415"/>
                <a:gd name="connsiteX6" fmla="*/ 767361 w 974135"/>
                <a:gd name="connsiteY6" fmla="*/ 130135 h 240415"/>
                <a:gd name="connsiteX7" fmla="*/ 856456 w 974135"/>
                <a:gd name="connsiteY7" fmla="*/ 156154 h 240415"/>
                <a:gd name="connsiteX8" fmla="*/ 974135 w 974135"/>
                <a:gd name="connsiteY8" fmla="*/ 208250 h 240415"/>
                <a:gd name="connsiteX9" fmla="*/ 0 w 974135"/>
                <a:gd name="connsiteY9" fmla="*/ 240415 h 240415"/>
                <a:gd name="connsiteX0" fmla="*/ 0 w 974135"/>
                <a:gd name="connsiteY0" fmla="*/ 240077 h 240077"/>
                <a:gd name="connsiteX1" fmla="*/ 55140 w 974135"/>
                <a:gd name="connsiteY1" fmla="*/ 106822 h 240077"/>
                <a:gd name="connsiteX2" fmla="*/ 183799 w 974135"/>
                <a:gd name="connsiteY2" fmla="*/ 88443 h 240077"/>
                <a:gd name="connsiteX3" fmla="*/ 294078 w 974135"/>
                <a:gd name="connsiteY3" fmla="*/ 1138 h 240077"/>
                <a:gd name="connsiteX4" fmla="*/ 487067 w 974135"/>
                <a:gd name="connsiteY4" fmla="*/ 79253 h 240077"/>
                <a:gd name="connsiteX5" fmla="*/ 629512 w 974135"/>
                <a:gd name="connsiteY5" fmla="*/ 51683 h 240077"/>
                <a:gd name="connsiteX6" fmla="*/ 767361 w 974135"/>
                <a:gd name="connsiteY6" fmla="*/ 129797 h 240077"/>
                <a:gd name="connsiteX7" fmla="*/ 856456 w 974135"/>
                <a:gd name="connsiteY7" fmla="*/ 155816 h 240077"/>
                <a:gd name="connsiteX8" fmla="*/ 974135 w 974135"/>
                <a:gd name="connsiteY8" fmla="*/ 207912 h 240077"/>
                <a:gd name="connsiteX9" fmla="*/ 0 w 974135"/>
                <a:gd name="connsiteY9" fmla="*/ 240077 h 240077"/>
                <a:gd name="connsiteX0" fmla="*/ 0 w 974135"/>
                <a:gd name="connsiteY0" fmla="*/ 240077 h 240077"/>
                <a:gd name="connsiteX1" fmla="*/ 55140 w 974135"/>
                <a:gd name="connsiteY1" fmla="*/ 106822 h 240077"/>
                <a:gd name="connsiteX2" fmla="*/ 183799 w 974135"/>
                <a:gd name="connsiteY2" fmla="*/ 88443 h 240077"/>
                <a:gd name="connsiteX3" fmla="*/ 294078 w 974135"/>
                <a:gd name="connsiteY3" fmla="*/ 1138 h 240077"/>
                <a:gd name="connsiteX4" fmla="*/ 487067 w 974135"/>
                <a:gd name="connsiteY4" fmla="*/ 79253 h 240077"/>
                <a:gd name="connsiteX5" fmla="*/ 629512 w 974135"/>
                <a:gd name="connsiteY5" fmla="*/ 51683 h 240077"/>
                <a:gd name="connsiteX6" fmla="*/ 767361 w 974135"/>
                <a:gd name="connsiteY6" fmla="*/ 129797 h 240077"/>
                <a:gd name="connsiteX7" fmla="*/ 856456 w 974135"/>
                <a:gd name="connsiteY7" fmla="*/ 155816 h 240077"/>
                <a:gd name="connsiteX8" fmla="*/ 974135 w 974135"/>
                <a:gd name="connsiteY8" fmla="*/ 207912 h 240077"/>
                <a:gd name="connsiteX9" fmla="*/ 0 w 974135"/>
                <a:gd name="connsiteY9" fmla="*/ 240077 h 240077"/>
                <a:gd name="connsiteX0" fmla="*/ 0 w 974135"/>
                <a:gd name="connsiteY0" fmla="*/ 240532 h 240532"/>
                <a:gd name="connsiteX1" fmla="*/ 55140 w 974135"/>
                <a:gd name="connsiteY1" fmla="*/ 107277 h 240532"/>
                <a:gd name="connsiteX2" fmla="*/ 183799 w 974135"/>
                <a:gd name="connsiteY2" fmla="*/ 88898 h 240532"/>
                <a:gd name="connsiteX3" fmla="*/ 294078 w 974135"/>
                <a:gd name="connsiteY3" fmla="*/ 1593 h 240532"/>
                <a:gd name="connsiteX4" fmla="*/ 487067 w 974135"/>
                <a:gd name="connsiteY4" fmla="*/ 79708 h 240532"/>
                <a:gd name="connsiteX5" fmla="*/ 629512 w 974135"/>
                <a:gd name="connsiteY5" fmla="*/ 52138 h 240532"/>
                <a:gd name="connsiteX6" fmla="*/ 767361 w 974135"/>
                <a:gd name="connsiteY6" fmla="*/ 130252 h 240532"/>
                <a:gd name="connsiteX7" fmla="*/ 856456 w 974135"/>
                <a:gd name="connsiteY7" fmla="*/ 156271 h 240532"/>
                <a:gd name="connsiteX8" fmla="*/ 974135 w 974135"/>
                <a:gd name="connsiteY8" fmla="*/ 208367 h 240532"/>
                <a:gd name="connsiteX9" fmla="*/ 0 w 974135"/>
                <a:gd name="connsiteY9" fmla="*/ 240532 h 240532"/>
                <a:gd name="connsiteX0" fmla="*/ 0 w 974135"/>
                <a:gd name="connsiteY0" fmla="*/ 240532 h 240532"/>
                <a:gd name="connsiteX1" fmla="*/ 55140 w 974135"/>
                <a:gd name="connsiteY1" fmla="*/ 107277 h 240532"/>
                <a:gd name="connsiteX2" fmla="*/ 183799 w 974135"/>
                <a:gd name="connsiteY2" fmla="*/ 88898 h 240532"/>
                <a:gd name="connsiteX3" fmla="*/ 294078 w 974135"/>
                <a:gd name="connsiteY3" fmla="*/ 1593 h 240532"/>
                <a:gd name="connsiteX4" fmla="*/ 487067 w 974135"/>
                <a:gd name="connsiteY4" fmla="*/ 79708 h 240532"/>
                <a:gd name="connsiteX5" fmla="*/ 629512 w 974135"/>
                <a:gd name="connsiteY5" fmla="*/ 52138 h 240532"/>
                <a:gd name="connsiteX6" fmla="*/ 767361 w 974135"/>
                <a:gd name="connsiteY6" fmla="*/ 130252 h 240532"/>
                <a:gd name="connsiteX7" fmla="*/ 856456 w 974135"/>
                <a:gd name="connsiteY7" fmla="*/ 156271 h 240532"/>
                <a:gd name="connsiteX8" fmla="*/ 974135 w 974135"/>
                <a:gd name="connsiteY8" fmla="*/ 208367 h 240532"/>
                <a:gd name="connsiteX9" fmla="*/ 0 w 974135"/>
                <a:gd name="connsiteY9" fmla="*/ 240532 h 240532"/>
                <a:gd name="connsiteX0" fmla="*/ 0 w 974135"/>
                <a:gd name="connsiteY0" fmla="*/ 243274 h 243274"/>
                <a:gd name="connsiteX1" fmla="*/ 55140 w 974135"/>
                <a:gd name="connsiteY1" fmla="*/ 110019 h 243274"/>
                <a:gd name="connsiteX2" fmla="*/ 183799 w 974135"/>
                <a:gd name="connsiteY2" fmla="*/ 91640 h 243274"/>
                <a:gd name="connsiteX3" fmla="*/ 322127 w 974135"/>
                <a:gd name="connsiteY3" fmla="*/ 1530 h 243274"/>
                <a:gd name="connsiteX4" fmla="*/ 487067 w 974135"/>
                <a:gd name="connsiteY4" fmla="*/ 82450 h 243274"/>
                <a:gd name="connsiteX5" fmla="*/ 629512 w 974135"/>
                <a:gd name="connsiteY5" fmla="*/ 54880 h 243274"/>
                <a:gd name="connsiteX6" fmla="*/ 767361 w 974135"/>
                <a:gd name="connsiteY6" fmla="*/ 132994 h 243274"/>
                <a:gd name="connsiteX7" fmla="*/ 856456 w 974135"/>
                <a:gd name="connsiteY7" fmla="*/ 159013 h 243274"/>
                <a:gd name="connsiteX8" fmla="*/ 974135 w 974135"/>
                <a:gd name="connsiteY8" fmla="*/ 211109 h 243274"/>
                <a:gd name="connsiteX9" fmla="*/ 0 w 974135"/>
                <a:gd name="connsiteY9" fmla="*/ 243274 h 243274"/>
                <a:gd name="connsiteX0" fmla="*/ 0 w 974135"/>
                <a:gd name="connsiteY0" fmla="*/ 243274 h 243274"/>
                <a:gd name="connsiteX1" fmla="*/ 55140 w 974135"/>
                <a:gd name="connsiteY1" fmla="*/ 110019 h 243274"/>
                <a:gd name="connsiteX2" fmla="*/ 183799 w 974135"/>
                <a:gd name="connsiteY2" fmla="*/ 91640 h 243274"/>
                <a:gd name="connsiteX3" fmla="*/ 322127 w 974135"/>
                <a:gd name="connsiteY3" fmla="*/ 1530 h 243274"/>
                <a:gd name="connsiteX4" fmla="*/ 487067 w 974135"/>
                <a:gd name="connsiteY4" fmla="*/ 82450 h 243274"/>
                <a:gd name="connsiteX5" fmla="*/ 629512 w 974135"/>
                <a:gd name="connsiteY5" fmla="*/ 54880 h 243274"/>
                <a:gd name="connsiteX6" fmla="*/ 767361 w 974135"/>
                <a:gd name="connsiteY6" fmla="*/ 132994 h 243274"/>
                <a:gd name="connsiteX7" fmla="*/ 856456 w 974135"/>
                <a:gd name="connsiteY7" fmla="*/ 159013 h 243274"/>
                <a:gd name="connsiteX8" fmla="*/ 974135 w 974135"/>
                <a:gd name="connsiteY8" fmla="*/ 211109 h 243274"/>
                <a:gd name="connsiteX9" fmla="*/ 0 w 974135"/>
                <a:gd name="connsiteY9" fmla="*/ 243274 h 243274"/>
                <a:gd name="connsiteX0" fmla="*/ 0 w 974135"/>
                <a:gd name="connsiteY0" fmla="*/ 241830 h 241830"/>
                <a:gd name="connsiteX1" fmla="*/ 55140 w 974135"/>
                <a:gd name="connsiteY1" fmla="*/ 108575 h 241830"/>
                <a:gd name="connsiteX2" fmla="*/ 183799 w 974135"/>
                <a:gd name="connsiteY2" fmla="*/ 90196 h 241830"/>
                <a:gd name="connsiteX3" fmla="*/ 322127 w 974135"/>
                <a:gd name="connsiteY3" fmla="*/ 86 h 241830"/>
                <a:gd name="connsiteX4" fmla="*/ 487067 w 974135"/>
                <a:gd name="connsiteY4" fmla="*/ 81006 h 241830"/>
                <a:gd name="connsiteX5" fmla="*/ 629512 w 974135"/>
                <a:gd name="connsiteY5" fmla="*/ 53436 h 241830"/>
                <a:gd name="connsiteX6" fmla="*/ 767361 w 974135"/>
                <a:gd name="connsiteY6" fmla="*/ 131550 h 241830"/>
                <a:gd name="connsiteX7" fmla="*/ 856456 w 974135"/>
                <a:gd name="connsiteY7" fmla="*/ 157569 h 241830"/>
                <a:gd name="connsiteX8" fmla="*/ 974135 w 974135"/>
                <a:gd name="connsiteY8" fmla="*/ 209665 h 241830"/>
                <a:gd name="connsiteX9" fmla="*/ 0 w 974135"/>
                <a:gd name="connsiteY9" fmla="*/ 241830 h 241830"/>
                <a:gd name="connsiteX0" fmla="*/ 0 w 974135"/>
                <a:gd name="connsiteY0" fmla="*/ 241744 h 241744"/>
                <a:gd name="connsiteX1" fmla="*/ 55140 w 974135"/>
                <a:gd name="connsiteY1" fmla="*/ 108489 h 241744"/>
                <a:gd name="connsiteX2" fmla="*/ 183799 w 974135"/>
                <a:gd name="connsiteY2" fmla="*/ 90110 h 241744"/>
                <a:gd name="connsiteX3" fmla="*/ 322127 w 974135"/>
                <a:gd name="connsiteY3" fmla="*/ 0 h 241744"/>
                <a:gd name="connsiteX4" fmla="*/ 487067 w 974135"/>
                <a:gd name="connsiteY4" fmla="*/ 80920 h 241744"/>
                <a:gd name="connsiteX5" fmla="*/ 629512 w 974135"/>
                <a:gd name="connsiteY5" fmla="*/ 53350 h 241744"/>
                <a:gd name="connsiteX6" fmla="*/ 767361 w 974135"/>
                <a:gd name="connsiteY6" fmla="*/ 131464 h 241744"/>
                <a:gd name="connsiteX7" fmla="*/ 856456 w 974135"/>
                <a:gd name="connsiteY7" fmla="*/ 157483 h 241744"/>
                <a:gd name="connsiteX8" fmla="*/ 974135 w 974135"/>
                <a:gd name="connsiteY8" fmla="*/ 209579 h 241744"/>
                <a:gd name="connsiteX9" fmla="*/ 0 w 974135"/>
                <a:gd name="connsiteY9" fmla="*/ 241744 h 24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4135" h="241744">
                  <a:moveTo>
                    <a:pt x="0" y="241744"/>
                  </a:moveTo>
                  <a:cubicBezTo>
                    <a:pt x="18380" y="197326"/>
                    <a:pt x="13785" y="139122"/>
                    <a:pt x="55140" y="108489"/>
                  </a:cubicBezTo>
                  <a:cubicBezTo>
                    <a:pt x="98026" y="74793"/>
                    <a:pt x="140913" y="96236"/>
                    <a:pt x="183799" y="90110"/>
                  </a:cubicBezTo>
                  <a:cubicBezTo>
                    <a:pt x="197584" y="51818"/>
                    <a:pt x="228197" y="11498"/>
                    <a:pt x="322127" y="0"/>
                  </a:cubicBezTo>
                  <a:cubicBezTo>
                    <a:pt x="434436" y="7658"/>
                    <a:pt x="433956" y="49272"/>
                    <a:pt x="487067" y="80920"/>
                  </a:cubicBezTo>
                  <a:cubicBezTo>
                    <a:pt x="537354" y="60510"/>
                    <a:pt x="568245" y="44160"/>
                    <a:pt x="629512" y="53350"/>
                  </a:cubicBezTo>
                  <a:cubicBezTo>
                    <a:pt x="712222" y="70198"/>
                    <a:pt x="721411" y="105426"/>
                    <a:pt x="767361" y="131464"/>
                  </a:cubicBezTo>
                  <a:cubicBezTo>
                    <a:pt x="797994" y="134527"/>
                    <a:pt x="825823" y="131446"/>
                    <a:pt x="856456" y="157483"/>
                  </a:cubicBezTo>
                  <a:cubicBezTo>
                    <a:pt x="913128" y="166673"/>
                    <a:pt x="935843" y="186604"/>
                    <a:pt x="974135" y="209579"/>
                  </a:cubicBezTo>
                  <a:lnTo>
                    <a:pt x="0" y="24174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5" name="Freeform 591"/>
            <p:cNvSpPr>
              <a:spLocks/>
            </p:cNvSpPr>
            <p:nvPr/>
          </p:nvSpPr>
          <p:spPr bwMode="auto">
            <a:xfrm>
              <a:off x="135468" y="3046467"/>
              <a:ext cx="1648648" cy="506358"/>
            </a:xfrm>
            <a:custGeom>
              <a:avLst/>
              <a:gdLst>
                <a:gd name="T0" fmla="*/ 197 w 482"/>
                <a:gd name="T1" fmla="*/ 0 h 197"/>
                <a:gd name="T2" fmla="*/ 70 w 482"/>
                <a:gd name="T3" fmla="*/ 116 h 197"/>
                <a:gd name="T4" fmla="*/ 0 w 482"/>
                <a:gd name="T5" fmla="*/ 197 h 197"/>
                <a:gd name="T6" fmla="*/ 482 w 482"/>
                <a:gd name="T7" fmla="*/ 197 h 197"/>
                <a:gd name="T8" fmla="*/ 373 w 482"/>
                <a:gd name="T9" fmla="*/ 101 h 197"/>
                <a:gd name="T10" fmla="*/ 324 w 482"/>
                <a:gd name="T11" fmla="*/ 113 h 197"/>
                <a:gd name="T12" fmla="*/ 197 w 482"/>
                <a:gd name="T1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197">
                  <a:moveTo>
                    <a:pt x="197" y="0"/>
                  </a:moveTo>
                  <a:cubicBezTo>
                    <a:pt x="131" y="0"/>
                    <a:pt x="76" y="51"/>
                    <a:pt x="70" y="116"/>
                  </a:cubicBezTo>
                  <a:cubicBezTo>
                    <a:pt x="30" y="122"/>
                    <a:pt x="0" y="156"/>
                    <a:pt x="0" y="197"/>
                  </a:cubicBezTo>
                  <a:cubicBezTo>
                    <a:pt x="482" y="197"/>
                    <a:pt x="482" y="197"/>
                    <a:pt x="482" y="197"/>
                  </a:cubicBezTo>
                  <a:cubicBezTo>
                    <a:pt x="475" y="143"/>
                    <a:pt x="429" y="101"/>
                    <a:pt x="373" y="101"/>
                  </a:cubicBezTo>
                  <a:cubicBezTo>
                    <a:pt x="356" y="101"/>
                    <a:pt x="339" y="105"/>
                    <a:pt x="324" y="113"/>
                  </a:cubicBezTo>
                  <a:cubicBezTo>
                    <a:pt x="317" y="49"/>
                    <a:pt x="263" y="0"/>
                    <a:pt x="197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738718" y="5066741"/>
              <a:ext cx="221639" cy="1811897"/>
              <a:chOff x="554038" y="4591050"/>
              <a:chExt cx="206375" cy="2249488"/>
            </a:xfrm>
            <a:solidFill>
              <a:srgbClr val="FFFFFF">
                <a:alpha val="50196"/>
              </a:srgbClr>
            </a:solidFill>
          </p:grpSpPr>
          <p:sp>
            <p:nvSpPr>
              <p:cNvPr id="57" name="Freeform 1118"/>
              <p:cNvSpPr>
                <a:spLocks noEditPoints="1"/>
              </p:cNvSpPr>
              <p:nvPr/>
            </p:nvSpPr>
            <p:spPr bwMode="auto">
              <a:xfrm>
                <a:off x="576263" y="4591050"/>
                <a:ext cx="155575" cy="398463"/>
              </a:xfrm>
              <a:custGeom>
                <a:avLst/>
                <a:gdLst>
                  <a:gd name="T0" fmla="*/ 5 w 49"/>
                  <a:gd name="T1" fmla="*/ 118 h 125"/>
                  <a:gd name="T2" fmla="*/ 5 w 49"/>
                  <a:gd name="T3" fmla="*/ 118 h 125"/>
                  <a:gd name="T4" fmla="*/ 12 w 49"/>
                  <a:gd name="T5" fmla="*/ 125 h 125"/>
                  <a:gd name="T6" fmla="*/ 12 w 49"/>
                  <a:gd name="T7" fmla="*/ 125 h 125"/>
                  <a:gd name="T8" fmla="*/ 12 w 49"/>
                  <a:gd name="T9" fmla="*/ 125 h 125"/>
                  <a:gd name="T10" fmla="*/ 5 w 49"/>
                  <a:gd name="T11" fmla="*/ 118 h 125"/>
                  <a:gd name="T12" fmla="*/ 5 w 49"/>
                  <a:gd name="T13" fmla="*/ 118 h 125"/>
                  <a:gd name="T14" fmla="*/ 0 w 49"/>
                  <a:gd name="T15" fmla="*/ 77 h 125"/>
                  <a:gd name="T16" fmla="*/ 0 w 49"/>
                  <a:gd name="T17" fmla="*/ 80 h 125"/>
                  <a:gd name="T18" fmla="*/ 0 w 49"/>
                  <a:gd name="T19" fmla="*/ 80 h 125"/>
                  <a:gd name="T20" fmla="*/ 0 w 49"/>
                  <a:gd name="T21" fmla="*/ 77 h 125"/>
                  <a:gd name="T22" fmla="*/ 25 w 49"/>
                  <a:gd name="T23" fmla="*/ 0 h 125"/>
                  <a:gd name="T24" fmla="*/ 25 w 49"/>
                  <a:gd name="T25" fmla="*/ 0 h 125"/>
                  <a:gd name="T26" fmla="*/ 25 w 49"/>
                  <a:gd name="T27" fmla="*/ 0 h 125"/>
                  <a:gd name="T28" fmla="*/ 25 w 49"/>
                  <a:gd name="T29" fmla="*/ 0 h 125"/>
                  <a:gd name="T30" fmla="*/ 25 w 49"/>
                  <a:gd name="T31" fmla="*/ 0 h 125"/>
                  <a:gd name="T32" fmla="*/ 25 w 49"/>
                  <a:gd name="T33" fmla="*/ 0 h 125"/>
                  <a:gd name="T34" fmla="*/ 25 w 49"/>
                  <a:gd name="T35" fmla="*/ 0 h 125"/>
                  <a:gd name="T36" fmla="*/ 20 w 49"/>
                  <a:gd name="T37" fmla="*/ 125 h 125"/>
                  <a:gd name="T38" fmla="*/ 37 w 49"/>
                  <a:gd name="T39" fmla="*/ 125 h 125"/>
                  <a:gd name="T40" fmla="*/ 37 w 49"/>
                  <a:gd name="T41" fmla="*/ 125 h 125"/>
                  <a:gd name="T42" fmla="*/ 44 w 49"/>
                  <a:gd name="T43" fmla="*/ 118 h 125"/>
                  <a:gd name="T44" fmla="*/ 44 w 49"/>
                  <a:gd name="T45" fmla="*/ 118 h 125"/>
                  <a:gd name="T46" fmla="*/ 39 w 49"/>
                  <a:gd name="T47" fmla="*/ 116 h 125"/>
                  <a:gd name="T48" fmla="*/ 48 w 49"/>
                  <a:gd name="T49" fmla="*/ 80 h 125"/>
                  <a:gd name="T50" fmla="*/ 49 w 49"/>
                  <a:gd name="T51" fmla="*/ 81 h 125"/>
                  <a:gd name="T52" fmla="*/ 49 w 49"/>
                  <a:gd name="T53" fmla="*/ 77 h 125"/>
                  <a:gd name="T54" fmla="*/ 48 w 49"/>
                  <a:gd name="T55" fmla="*/ 65 h 125"/>
                  <a:gd name="T56" fmla="*/ 46 w 49"/>
                  <a:gd name="T57" fmla="*/ 53 h 125"/>
                  <a:gd name="T58" fmla="*/ 45 w 49"/>
                  <a:gd name="T59" fmla="*/ 47 h 125"/>
                  <a:gd name="T60" fmla="*/ 45 w 49"/>
                  <a:gd name="T61" fmla="*/ 44 h 125"/>
                  <a:gd name="T62" fmla="*/ 44 w 49"/>
                  <a:gd name="T63" fmla="*/ 41 h 125"/>
                  <a:gd name="T64" fmla="*/ 44 w 49"/>
                  <a:gd name="T65" fmla="*/ 38 h 125"/>
                  <a:gd name="T66" fmla="*/ 43 w 49"/>
                  <a:gd name="T67" fmla="*/ 35 h 125"/>
                  <a:gd name="T68" fmla="*/ 43 w 49"/>
                  <a:gd name="T69" fmla="*/ 33 h 125"/>
                  <a:gd name="T70" fmla="*/ 42 w 49"/>
                  <a:gd name="T71" fmla="*/ 30 h 125"/>
                  <a:gd name="T72" fmla="*/ 41 w 49"/>
                  <a:gd name="T73" fmla="*/ 27 h 125"/>
                  <a:gd name="T74" fmla="*/ 40 w 49"/>
                  <a:gd name="T75" fmla="*/ 25 h 125"/>
                  <a:gd name="T76" fmla="*/ 38 w 49"/>
                  <a:gd name="T77" fmla="*/ 20 h 125"/>
                  <a:gd name="T78" fmla="*/ 34 w 49"/>
                  <a:gd name="T79" fmla="*/ 12 h 125"/>
                  <a:gd name="T80" fmla="*/ 33 w 49"/>
                  <a:gd name="T81" fmla="*/ 11 h 125"/>
                  <a:gd name="T82" fmla="*/ 33 w 49"/>
                  <a:gd name="T83" fmla="*/ 10 h 125"/>
                  <a:gd name="T84" fmla="*/ 32 w 49"/>
                  <a:gd name="T85" fmla="*/ 9 h 125"/>
                  <a:gd name="T86" fmla="*/ 32 w 49"/>
                  <a:gd name="T87" fmla="*/ 8 h 125"/>
                  <a:gd name="T88" fmla="*/ 30 w 49"/>
                  <a:gd name="T89" fmla="*/ 5 h 125"/>
                  <a:gd name="T90" fmla="*/ 28 w 49"/>
                  <a:gd name="T91" fmla="*/ 3 h 125"/>
                  <a:gd name="T92" fmla="*/ 26 w 49"/>
                  <a:gd name="T93" fmla="*/ 1 h 125"/>
                  <a:gd name="T94" fmla="*/ 25 w 49"/>
                  <a:gd name="T95" fmla="*/ 0 h 125"/>
                  <a:gd name="T96" fmla="*/ 25 w 49"/>
                  <a:gd name="T9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125">
                    <a:moveTo>
                      <a:pt x="5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6" y="121"/>
                      <a:pt x="9" y="123"/>
                      <a:pt x="12" y="125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9" y="123"/>
                      <a:pt x="6" y="121"/>
                      <a:pt x="5" y="118"/>
                    </a:cubicBezTo>
                    <a:cubicBezTo>
                      <a:pt x="5" y="118"/>
                      <a:pt x="5" y="118"/>
                      <a:pt x="5" y="118"/>
                    </a:cubicBezTo>
                    <a:moveTo>
                      <a:pt x="0" y="77"/>
                    </a:moveTo>
                    <a:cubicBezTo>
                      <a:pt x="0" y="78"/>
                      <a:pt x="0" y="79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79"/>
                      <a:pt x="0" y="78"/>
                      <a:pt x="0" y="77"/>
                    </a:cubicBezTo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1"/>
                      <a:pt x="6" y="61"/>
                      <a:pt x="20" y="125"/>
                    </a:cubicBezTo>
                    <a:cubicBezTo>
                      <a:pt x="37" y="125"/>
                      <a:pt x="37" y="125"/>
                      <a:pt x="37" y="125"/>
                    </a:cubicBezTo>
                    <a:cubicBezTo>
                      <a:pt x="37" y="125"/>
                      <a:pt x="37" y="125"/>
                      <a:pt x="37" y="125"/>
                    </a:cubicBezTo>
                    <a:cubicBezTo>
                      <a:pt x="40" y="123"/>
                      <a:pt x="43" y="121"/>
                      <a:pt x="44" y="118"/>
                    </a:cubicBezTo>
                    <a:cubicBezTo>
                      <a:pt x="44" y="118"/>
                      <a:pt x="44" y="118"/>
                      <a:pt x="44" y="118"/>
                    </a:cubicBezTo>
                    <a:cubicBezTo>
                      <a:pt x="43" y="117"/>
                      <a:pt x="41" y="116"/>
                      <a:pt x="39" y="116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49" y="81"/>
                      <a:pt x="49" y="81"/>
                      <a:pt x="49" y="81"/>
                    </a:cubicBezTo>
                    <a:cubicBezTo>
                      <a:pt x="49" y="79"/>
                      <a:pt x="49" y="78"/>
                      <a:pt x="49" y="77"/>
                    </a:cubicBezTo>
                    <a:cubicBezTo>
                      <a:pt x="49" y="73"/>
                      <a:pt x="48" y="69"/>
                      <a:pt x="48" y="65"/>
                    </a:cubicBezTo>
                    <a:cubicBezTo>
                      <a:pt x="47" y="61"/>
                      <a:pt x="47" y="57"/>
                      <a:pt x="46" y="53"/>
                    </a:cubicBezTo>
                    <a:cubicBezTo>
                      <a:pt x="46" y="51"/>
                      <a:pt x="46" y="49"/>
                      <a:pt x="45" y="47"/>
                    </a:cubicBezTo>
                    <a:cubicBezTo>
                      <a:pt x="45" y="46"/>
                      <a:pt x="45" y="45"/>
                      <a:pt x="45" y="44"/>
                    </a:cubicBezTo>
                    <a:cubicBezTo>
                      <a:pt x="45" y="43"/>
                      <a:pt x="44" y="42"/>
                      <a:pt x="44" y="41"/>
                    </a:cubicBezTo>
                    <a:cubicBezTo>
                      <a:pt x="44" y="40"/>
                      <a:pt x="44" y="39"/>
                      <a:pt x="44" y="38"/>
                    </a:cubicBezTo>
                    <a:cubicBezTo>
                      <a:pt x="44" y="37"/>
                      <a:pt x="43" y="36"/>
                      <a:pt x="43" y="35"/>
                    </a:cubicBezTo>
                    <a:cubicBezTo>
                      <a:pt x="43" y="35"/>
                      <a:pt x="43" y="34"/>
                      <a:pt x="43" y="33"/>
                    </a:cubicBezTo>
                    <a:cubicBezTo>
                      <a:pt x="42" y="32"/>
                      <a:pt x="42" y="31"/>
                      <a:pt x="42" y="30"/>
                    </a:cubicBezTo>
                    <a:cubicBezTo>
                      <a:pt x="42" y="29"/>
                      <a:pt x="41" y="28"/>
                      <a:pt x="41" y="27"/>
                    </a:cubicBezTo>
                    <a:cubicBezTo>
                      <a:pt x="41" y="27"/>
                      <a:pt x="40" y="26"/>
                      <a:pt x="40" y="25"/>
                    </a:cubicBezTo>
                    <a:cubicBezTo>
                      <a:pt x="40" y="23"/>
                      <a:pt x="39" y="22"/>
                      <a:pt x="38" y="20"/>
                    </a:cubicBezTo>
                    <a:cubicBezTo>
                      <a:pt x="37" y="17"/>
                      <a:pt x="35" y="14"/>
                      <a:pt x="34" y="1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7"/>
                      <a:pt x="30" y="6"/>
                      <a:pt x="30" y="5"/>
                    </a:cubicBezTo>
                    <a:cubicBezTo>
                      <a:pt x="29" y="4"/>
                      <a:pt x="28" y="4"/>
                      <a:pt x="28" y="3"/>
                    </a:cubicBezTo>
                    <a:cubicBezTo>
                      <a:pt x="27" y="2"/>
                      <a:pt x="27" y="2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8" name="Freeform 1119"/>
              <p:cNvSpPr>
                <a:spLocks noEditPoints="1"/>
              </p:cNvSpPr>
              <p:nvPr/>
            </p:nvSpPr>
            <p:spPr bwMode="auto">
              <a:xfrm>
                <a:off x="611188" y="4989513"/>
                <a:ext cx="85725" cy="22225"/>
              </a:xfrm>
              <a:custGeom>
                <a:avLst/>
                <a:gdLst>
                  <a:gd name="T0" fmla="*/ 0 w 27"/>
                  <a:gd name="T1" fmla="*/ 7 h 7"/>
                  <a:gd name="T2" fmla="*/ 0 w 27"/>
                  <a:gd name="T3" fmla="*/ 7 h 7"/>
                  <a:gd name="T4" fmla="*/ 4 w 27"/>
                  <a:gd name="T5" fmla="*/ 7 h 7"/>
                  <a:gd name="T6" fmla="*/ 0 w 27"/>
                  <a:gd name="T7" fmla="*/ 7 h 7"/>
                  <a:gd name="T8" fmla="*/ 9 w 27"/>
                  <a:gd name="T9" fmla="*/ 0 h 7"/>
                  <a:gd name="T10" fmla="*/ 10 w 27"/>
                  <a:gd name="T11" fmla="*/ 3 h 7"/>
                  <a:gd name="T12" fmla="*/ 21 w 27"/>
                  <a:gd name="T13" fmla="*/ 3 h 7"/>
                  <a:gd name="T14" fmla="*/ 21 w 27"/>
                  <a:gd name="T15" fmla="*/ 7 h 7"/>
                  <a:gd name="T16" fmla="*/ 27 w 27"/>
                  <a:gd name="T17" fmla="*/ 7 h 7"/>
                  <a:gd name="T18" fmla="*/ 27 w 27"/>
                  <a:gd name="T19" fmla="*/ 0 h 7"/>
                  <a:gd name="T20" fmla="*/ 26 w 27"/>
                  <a:gd name="T21" fmla="*/ 0 h 7"/>
                  <a:gd name="T22" fmla="*/ 9 w 27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7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0" y="7"/>
                      <a:pt x="0" y="7"/>
                      <a:pt x="0" y="7"/>
                    </a:cubicBezTo>
                    <a:moveTo>
                      <a:pt x="9" y="0"/>
                    </a:moveTo>
                    <a:cubicBezTo>
                      <a:pt x="10" y="1"/>
                      <a:pt x="10" y="2"/>
                      <a:pt x="10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9" name="Freeform 1120"/>
              <p:cNvSpPr>
                <a:spLocks noEditPoints="1"/>
              </p:cNvSpPr>
              <p:nvPr/>
            </p:nvSpPr>
            <p:spPr bwMode="auto">
              <a:xfrm>
                <a:off x="554038" y="4846638"/>
                <a:ext cx="38100" cy="165100"/>
              </a:xfrm>
              <a:custGeom>
                <a:avLst/>
                <a:gdLst>
                  <a:gd name="T0" fmla="*/ 0 w 12"/>
                  <a:gd name="T1" fmla="*/ 52 h 52"/>
                  <a:gd name="T2" fmla="*/ 0 w 12"/>
                  <a:gd name="T3" fmla="*/ 52 h 52"/>
                  <a:gd name="T4" fmla="*/ 0 w 12"/>
                  <a:gd name="T5" fmla="*/ 52 h 52"/>
                  <a:gd name="T6" fmla="*/ 12 w 12"/>
                  <a:gd name="T7" fmla="*/ 38 h 52"/>
                  <a:gd name="T8" fmla="*/ 0 w 12"/>
                  <a:gd name="T9" fmla="*/ 52 h 52"/>
                  <a:gd name="T10" fmla="*/ 12 w 12"/>
                  <a:gd name="T11" fmla="*/ 38 h 52"/>
                  <a:gd name="T12" fmla="*/ 12 w 12"/>
                  <a:gd name="T13" fmla="*/ 38 h 52"/>
                  <a:gd name="T14" fmla="*/ 7 w 12"/>
                  <a:gd name="T15" fmla="*/ 0 h 52"/>
                  <a:gd name="T16" fmla="*/ 7 w 12"/>
                  <a:gd name="T17" fmla="*/ 0 h 52"/>
                  <a:gd name="T18" fmla="*/ 0 w 12"/>
                  <a:gd name="T19" fmla="*/ 7 h 52"/>
                  <a:gd name="T20" fmla="*/ 7 w 12"/>
                  <a:gd name="T21" fmla="*/ 0 h 52"/>
                  <a:gd name="T22" fmla="*/ 7 w 12"/>
                  <a:gd name="T2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52">
                    <a:moveTo>
                      <a:pt x="0" y="5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moveTo>
                      <a:pt x="12" y="38"/>
                    </a:moveTo>
                    <a:cubicBezTo>
                      <a:pt x="5" y="43"/>
                      <a:pt x="0" y="52"/>
                      <a:pt x="0" y="52"/>
                    </a:cubicBezTo>
                    <a:cubicBezTo>
                      <a:pt x="0" y="52"/>
                      <a:pt x="5" y="43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60" name="Freeform 1121"/>
              <p:cNvSpPr>
                <a:spLocks/>
              </p:cNvSpPr>
              <p:nvPr/>
            </p:nvSpPr>
            <p:spPr bwMode="auto">
              <a:xfrm>
                <a:off x="700088" y="4846638"/>
                <a:ext cx="60325" cy="171450"/>
              </a:xfrm>
              <a:custGeom>
                <a:avLst/>
                <a:gdLst>
                  <a:gd name="T0" fmla="*/ 9 w 19"/>
                  <a:gd name="T1" fmla="*/ 0 h 54"/>
                  <a:gd name="T2" fmla="*/ 0 w 19"/>
                  <a:gd name="T3" fmla="*/ 36 h 54"/>
                  <a:gd name="T4" fmla="*/ 5 w 19"/>
                  <a:gd name="T5" fmla="*/ 38 h 54"/>
                  <a:gd name="T6" fmla="*/ 19 w 19"/>
                  <a:gd name="T7" fmla="*/ 54 h 54"/>
                  <a:gd name="T8" fmla="*/ 19 w 19"/>
                  <a:gd name="T9" fmla="*/ 9 h 54"/>
                  <a:gd name="T10" fmla="*/ 10 w 19"/>
                  <a:gd name="T11" fmla="*/ 1 h 54"/>
                  <a:gd name="T12" fmla="*/ 9 w 19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54">
                    <a:moveTo>
                      <a:pt x="9" y="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4" y="37"/>
                      <a:pt x="5" y="38"/>
                    </a:cubicBezTo>
                    <a:cubicBezTo>
                      <a:pt x="12" y="43"/>
                      <a:pt x="19" y="54"/>
                      <a:pt x="19" y="54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61" name="Rectangle 1122"/>
              <p:cNvSpPr>
                <a:spLocks noChangeArrowheads="1"/>
              </p:cNvSpPr>
              <p:nvPr/>
            </p:nvSpPr>
            <p:spPr bwMode="auto">
              <a:xfrm>
                <a:off x="655638" y="4591050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62" name="Freeform 1123"/>
              <p:cNvSpPr>
                <a:spLocks/>
              </p:cNvSpPr>
              <p:nvPr/>
            </p:nvSpPr>
            <p:spPr bwMode="auto">
              <a:xfrm>
                <a:off x="655638" y="4591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63" name="Freeform 1124"/>
              <p:cNvSpPr>
                <a:spLocks noEditPoints="1"/>
              </p:cNvSpPr>
              <p:nvPr/>
            </p:nvSpPr>
            <p:spPr bwMode="auto">
              <a:xfrm>
                <a:off x="576263" y="4591050"/>
                <a:ext cx="79375" cy="420688"/>
              </a:xfrm>
              <a:custGeom>
                <a:avLst/>
                <a:gdLst>
                  <a:gd name="T0" fmla="*/ 12 w 25"/>
                  <a:gd name="T1" fmla="*/ 125 h 132"/>
                  <a:gd name="T2" fmla="*/ 12 w 25"/>
                  <a:gd name="T3" fmla="*/ 125 h 132"/>
                  <a:gd name="T4" fmla="*/ 11 w 25"/>
                  <a:gd name="T5" fmla="*/ 125 h 132"/>
                  <a:gd name="T6" fmla="*/ 11 w 25"/>
                  <a:gd name="T7" fmla="*/ 132 h 132"/>
                  <a:gd name="T8" fmla="*/ 11 w 25"/>
                  <a:gd name="T9" fmla="*/ 125 h 132"/>
                  <a:gd name="T10" fmla="*/ 12 w 25"/>
                  <a:gd name="T11" fmla="*/ 125 h 132"/>
                  <a:gd name="T12" fmla="*/ 12 w 25"/>
                  <a:gd name="T13" fmla="*/ 125 h 132"/>
                  <a:gd name="T14" fmla="*/ 5 w 25"/>
                  <a:gd name="T15" fmla="*/ 118 h 132"/>
                  <a:gd name="T16" fmla="*/ 5 w 25"/>
                  <a:gd name="T17" fmla="*/ 118 h 132"/>
                  <a:gd name="T18" fmla="*/ 5 w 25"/>
                  <a:gd name="T19" fmla="*/ 118 h 132"/>
                  <a:gd name="T20" fmla="*/ 5 w 25"/>
                  <a:gd name="T21" fmla="*/ 118 h 132"/>
                  <a:gd name="T22" fmla="*/ 25 w 25"/>
                  <a:gd name="T23" fmla="*/ 0 h 132"/>
                  <a:gd name="T24" fmla="*/ 25 w 25"/>
                  <a:gd name="T25" fmla="*/ 0 h 132"/>
                  <a:gd name="T26" fmla="*/ 24 w 25"/>
                  <a:gd name="T27" fmla="*/ 0 h 132"/>
                  <a:gd name="T28" fmla="*/ 23 w 25"/>
                  <a:gd name="T29" fmla="*/ 1 h 132"/>
                  <a:gd name="T30" fmla="*/ 22 w 25"/>
                  <a:gd name="T31" fmla="*/ 3 h 132"/>
                  <a:gd name="T32" fmla="*/ 20 w 25"/>
                  <a:gd name="T33" fmla="*/ 5 h 132"/>
                  <a:gd name="T34" fmla="*/ 18 w 25"/>
                  <a:gd name="T35" fmla="*/ 8 h 132"/>
                  <a:gd name="T36" fmla="*/ 17 w 25"/>
                  <a:gd name="T37" fmla="*/ 9 h 132"/>
                  <a:gd name="T38" fmla="*/ 17 w 25"/>
                  <a:gd name="T39" fmla="*/ 10 h 132"/>
                  <a:gd name="T40" fmla="*/ 16 w 25"/>
                  <a:gd name="T41" fmla="*/ 11 h 132"/>
                  <a:gd name="T42" fmla="*/ 15 w 25"/>
                  <a:gd name="T43" fmla="*/ 12 h 132"/>
                  <a:gd name="T44" fmla="*/ 11 w 25"/>
                  <a:gd name="T45" fmla="*/ 20 h 132"/>
                  <a:gd name="T46" fmla="*/ 9 w 25"/>
                  <a:gd name="T47" fmla="*/ 25 h 132"/>
                  <a:gd name="T48" fmla="*/ 8 w 25"/>
                  <a:gd name="T49" fmla="*/ 27 h 132"/>
                  <a:gd name="T50" fmla="*/ 8 w 25"/>
                  <a:gd name="T51" fmla="*/ 30 h 132"/>
                  <a:gd name="T52" fmla="*/ 7 w 25"/>
                  <a:gd name="T53" fmla="*/ 33 h 132"/>
                  <a:gd name="T54" fmla="*/ 6 w 25"/>
                  <a:gd name="T55" fmla="*/ 35 h 132"/>
                  <a:gd name="T56" fmla="*/ 6 w 25"/>
                  <a:gd name="T57" fmla="*/ 38 h 132"/>
                  <a:gd name="T58" fmla="*/ 5 w 25"/>
                  <a:gd name="T59" fmla="*/ 41 h 132"/>
                  <a:gd name="T60" fmla="*/ 5 w 25"/>
                  <a:gd name="T61" fmla="*/ 44 h 132"/>
                  <a:gd name="T62" fmla="*/ 4 w 25"/>
                  <a:gd name="T63" fmla="*/ 47 h 132"/>
                  <a:gd name="T64" fmla="*/ 3 w 25"/>
                  <a:gd name="T65" fmla="*/ 53 h 132"/>
                  <a:gd name="T66" fmla="*/ 1 w 25"/>
                  <a:gd name="T67" fmla="*/ 65 h 132"/>
                  <a:gd name="T68" fmla="*/ 0 w 25"/>
                  <a:gd name="T69" fmla="*/ 77 h 132"/>
                  <a:gd name="T70" fmla="*/ 0 w 25"/>
                  <a:gd name="T71" fmla="*/ 77 h 132"/>
                  <a:gd name="T72" fmla="*/ 0 w 25"/>
                  <a:gd name="T73" fmla="*/ 77 h 132"/>
                  <a:gd name="T74" fmla="*/ 1 w 25"/>
                  <a:gd name="T75" fmla="*/ 65 h 132"/>
                  <a:gd name="T76" fmla="*/ 3 w 25"/>
                  <a:gd name="T77" fmla="*/ 53 h 132"/>
                  <a:gd name="T78" fmla="*/ 4 w 25"/>
                  <a:gd name="T79" fmla="*/ 47 h 132"/>
                  <a:gd name="T80" fmla="*/ 5 w 25"/>
                  <a:gd name="T81" fmla="*/ 44 h 132"/>
                  <a:gd name="T82" fmla="*/ 5 w 25"/>
                  <a:gd name="T83" fmla="*/ 41 h 132"/>
                  <a:gd name="T84" fmla="*/ 6 w 25"/>
                  <a:gd name="T85" fmla="*/ 38 h 132"/>
                  <a:gd name="T86" fmla="*/ 6 w 25"/>
                  <a:gd name="T87" fmla="*/ 35 h 132"/>
                  <a:gd name="T88" fmla="*/ 7 w 25"/>
                  <a:gd name="T89" fmla="*/ 33 h 132"/>
                  <a:gd name="T90" fmla="*/ 8 w 25"/>
                  <a:gd name="T91" fmla="*/ 30 h 132"/>
                  <a:gd name="T92" fmla="*/ 8 w 25"/>
                  <a:gd name="T93" fmla="*/ 27 h 132"/>
                  <a:gd name="T94" fmla="*/ 9 w 25"/>
                  <a:gd name="T95" fmla="*/ 25 h 132"/>
                  <a:gd name="T96" fmla="*/ 11 w 25"/>
                  <a:gd name="T97" fmla="*/ 20 h 132"/>
                  <a:gd name="T98" fmla="*/ 15 w 25"/>
                  <a:gd name="T99" fmla="*/ 12 h 132"/>
                  <a:gd name="T100" fmla="*/ 16 w 25"/>
                  <a:gd name="T101" fmla="*/ 11 h 132"/>
                  <a:gd name="T102" fmla="*/ 17 w 25"/>
                  <a:gd name="T103" fmla="*/ 10 h 132"/>
                  <a:gd name="T104" fmla="*/ 17 w 25"/>
                  <a:gd name="T105" fmla="*/ 9 h 132"/>
                  <a:gd name="T106" fmla="*/ 18 w 25"/>
                  <a:gd name="T107" fmla="*/ 8 h 132"/>
                  <a:gd name="T108" fmla="*/ 20 w 25"/>
                  <a:gd name="T109" fmla="*/ 5 h 132"/>
                  <a:gd name="T110" fmla="*/ 22 w 25"/>
                  <a:gd name="T111" fmla="*/ 3 h 132"/>
                  <a:gd name="T112" fmla="*/ 23 w 25"/>
                  <a:gd name="T113" fmla="*/ 1 h 132"/>
                  <a:gd name="T114" fmla="*/ 24 w 25"/>
                  <a:gd name="T115" fmla="*/ 0 h 132"/>
                  <a:gd name="T116" fmla="*/ 25 w 25"/>
                  <a:gd name="T117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" h="132">
                    <a:moveTo>
                      <a:pt x="12" y="125"/>
                    </a:moveTo>
                    <a:cubicBezTo>
                      <a:pt x="12" y="125"/>
                      <a:pt x="12" y="125"/>
                      <a:pt x="12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2" y="125"/>
                      <a:pt x="12" y="125"/>
                    </a:cubicBezTo>
                    <a:moveTo>
                      <a:pt x="5" y="118"/>
                    </a:moveTo>
                    <a:cubicBezTo>
                      <a:pt x="5" y="118"/>
                      <a:pt x="5" y="118"/>
                      <a:pt x="5" y="118"/>
                    </a:cubicBezTo>
                    <a:cubicBezTo>
                      <a:pt x="5" y="118"/>
                      <a:pt x="5" y="118"/>
                      <a:pt x="5" y="118"/>
                    </a:cubicBezTo>
                    <a:cubicBezTo>
                      <a:pt x="5" y="118"/>
                      <a:pt x="5" y="118"/>
                      <a:pt x="5" y="118"/>
                    </a:cubicBezTo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1"/>
                      <a:pt x="23" y="1"/>
                    </a:cubicBezTo>
                    <a:cubicBezTo>
                      <a:pt x="23" y="2"/>
                      <a:pt x="22" y="2"/>
                      <a:pt x="22" y="3"/>
                    </a:cubicBezTo>
                    <a:cubicBezTo>
                      <a:pt x="21" y="4"/>
                      <a:pt x="20" y="4"/>
                      <a:pt x="20" y="5"/>
                    </a:cubicBezTo>
                    <a:cubicBezTo>
                      <a:pt x="19" y="6"/>
                      <a:pt x="18" y="7"/>
                      <a:pt x="18" y="8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4"/>
                      <a:pt x="12" y="17"/>
                      <a:pt x="11" y="20"/>
                    </a:cubicBezTo>
                    <a:cubicBezTo>
                      <a:pt x="10" y="22"/>
                      <a:pt x="10" y="23"/>
                      <a:pt x="9" y="25"/>
                    </a:cubicBezTo>
                    <a:cubicBezTo>
                      <a:pt x="9" y="26"/>
                      <a:pt x="9" y="27"/>
                      <a:pt x="8" y="27"/>
                    </a:cubicBezTo>
                    <a:cubicBezTo>
                      <a:pt x="8" y="28"/>
                      <a:pt x="8" y="29"/>
                      <a:pt x="8" y="30"/>
                    </a:cubicBezTo>
                    <a:cubicBezTo>
                      <a:pt x="7" y="31"/>
                      <a:pt x="7" y="32"/>
                      <a:pt x="7" y="33"/>
                    </a:cubicBezTo>
                    <a:cubicBezTo>
                      <a:pt x="7" y="34"/>
                      <a:pt x="6" y="34"/>
                      <a:pt x="6" y="35"/>
                    </a:cubicBezTo>
                    <a:cubicBezTo>
                      <a:pt x="6" y="36"/>
                      <a:pt x="6" y="37"/>
                      <a:pt x="6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2"/>
                      <a:pt x="5" y="43"/>
                      <a:pt x="5" y="44"/>
                    </a:cubicBezTo>
                    <a:cubicBezTo>
                      <a:pt x="4" y="45"/>
                      <a:pt x="4" y="46"/>
                      <a:pt x="4" y="47"/>
                    </a:cubicBezTo>
                    <a:cubicBezTo>
                      <a:pt x="4" y="49"/>
                      <a:pt x="3" y="51"/>
                      <a:pt x="3" y="53"/>
                    </a:cubicBezTo>
                    <a:cubicBezTo>
                      <a:pt x="2" y="57"/>
                      <a:pt x="2" y="61"/>
                      <a:pt x="1" y="65"/>
                    </a:cubicBezTo>
                    <a:cubicBezTo>
                      <a:pt x="1" y="69"/>
                      <a:pt x="0" y="73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3"/>
                      <a:pt x="1" y="69"/>
                      <a:pt x="1" y="65"/>
                    </a:cubicBezTo>
                    <a:cubicBezTo>
                      <a:pt x="2" y="61"/>
                      <a:pt x="2" y="57"/>
                      <a:pt x="3" y="53"/>
                    </a:cubicBezTo>
                    <a:cubicBezTo>
                      <a:pt x="3" y="51"/>
                      <a:pt x="4" y="49"/>
                      <a:pt x="4" y="47"/>
                    </a:cubicBezTo>
                    <a:cubicBezTo>
                      <a:pt x="4" y="46"/>
                      <a:pt x="4" y="45"/>
                      <a:pt x="5" y="44"/>
                    </a:cubicBezTo>
                    <a:cubicBezTo>
                      <a:pt x="5" y="43"/>
                      <a:pt x="5" y="42"/>
                      <a:pt x="5" y="41"/>
                    </a:cubicBezTo>
                    <a:cubicBezTo>
                      <a:pt x="5" y="40"/>
                      <a:pt x="5" y="39"/>
                      <a:pt x="6" y="38"/>
                    </a:cubicBezTo>
                    <a:cubicBezTo>
                      <a:pt x="6" y="37"/>
                      <a:pt x="6" y="36"/>
                      <a:pt x="6" y="35"/>
                    </a:cubicBezTo>
                    <a:cubicBezTo>
                      <a:pt x="6" y="34"/>
                      <a:pt x="7" y="34"/>
                      <a:pt x="7" y="33"/>
                    </a:cubicBezTo>
                    <a:cubicBezTo>
                      <a:pt x="7" y="32"/>
                      <a:pt x="7" y="31"/>
                      <a:pt x="8" y="30"/>
                    </a:cubicBezTo>
                    <a:cubicBezTo>
                      <a:pt x="8" y="29"/>
                      <a:pt x="8" y="28"/>
                      <a:pt x="8" y="27"/>
                    </a:cubicBezTo>
                    <a:cubicBezTo>
                      <a:pt x="9" y="27"/>
                      <a:pt x="9" y="26"/>
                      <a:pt x="9" y="25"/>
                    </a:cubicBezTo>
                    <a:cubicBezTo>
                      <a:pt x="10" y="23"/>
                      <a:pt x="10" y="22"/>
                      <a:pt x="11" y="20"/>
                    </a:cubicBezTo>
                    <a:cubicBezTo>
                      <a:pt x="12" y="17"/>
                      <a:pt x="14" y="14"/>
                      <a:pt x="15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9" y="6"/>
                      <a:pt x="20" y="5"/>
                    </a:cubicBezTo>
                    <a:cubicBezTo>
                      <a:pt x="20" y="4"/>
                      <a:pt x="21" y="4"/>
                      <a:pt x="22" y="3"/>
                    </a:cubicBezTo>
                    <a:cubicBezTo>
                      <a:pt x="22" y="2"/>
                      <a:pt x="23" y="2"/>
                      <a:pt x="23" y="1"/>
                    </a:cubicBezTo>
                    <a:cubicBezTo>
                      <a:pt x="24" y="1"/>
                      <a:pt x="24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64" name="Freeform 1125"/>
              <p:cNvSpPr>
                <a:spLocks/>
              </p:cNvSpPr>
              <p:nvPr/>
            </p:nvSpPr>
            <p:spPr bwMode="auto">
              <a:xfrm>
                <a:off x="576263" y="4591050"/>
                <a:ext cx="79375" cy="398463"/>
              </a:xfrm>
              <a:custGeom>
                <a:avLst/>
                <a:gdLst>
                  <a:gd name="T0" fmla="*/ 25 w 25"/>
                  <a:gd name="T1" fmla="*/ 0 h 125"/>
                  <a:gd name="T2" fmla="*/ 25 w 25"/>
                  <a:gd name="T3" fmla="*/ 0 h 125"/>
                  <a:gd name="T4" fmla="*/ 24 w 25"/>
                  <a:gd name="T5" fmla="*/ 0 h 125"/>
                  <a:gd name="T6" fmla="*/ 23 w 25"/>
                  <a:gd name="T7" fmla="*/ 1 h 125"/>
                  <a:gd name="T8" fmla="*/ 22 w 25"/>
                  <a:gd name="T9" fmla="*/ 3 h 125"/>
                  <a:gd name="T10" fmla="*/ 20 w 25"/>
                  <a:gd name="T11" fmla="*/ 5 h 125"/>
                  <a:gd name="T12" fmla="*/ 18 w 25"/>
                  <a:gd name="T13" fmla="*/ 8 h 125"/>
                  <a:gd name="T14" fmla="*/ 17 w 25"/>
                  <a:gd name="T15" fmla="*/ 9 h 125"/>
                  <a:gd name="T16" fmla="*/ 17 w 25"/>
                  <a:gd name="T17" fmla="*/ 10 h 125"/>
                  <a:gd name="T18" fmla="*/ 16 w 25"/>
                  <a:gd name="T19" fmla="*/ 11 h 125"/>
                  <a:gd name="T20" fmla="*/ 15 w 25"/>
                  <a:gd name="T21" fmla="*/ 12 h 125"/>
                  <a:gd name="T22" fmla="*/ 11 w 25"/>
                  <a:gd name="T23" fmla="*/ 20 h 125"/>
                  <a:gd name="T24" fmla="*/ 9 w 25"/>
                  <a:gd name="T25" fmla="*/ 25 h 125"/>
                  <a:gd name="T26" fmla="*/ 8 w 25"/>
                  <a:gd name="T27" fmla="*/ 27 h 125"/>
                  <a:gd name="T28" fmla="*/ 8 w 25"/>
                  <a:gd name="T29" fmla="*/ 30 h 125"/>
                  <a:gd name="T30" fmla="*/ 7 w 25"/>
                  <a:gd name="T31" fmla="*/ 33 h 125"/>
                  <a:gd name="T32" fmla="*/ 6 w 25"/>
                  <a:gd name="T33" fmla="*/ 35 h 125"/>
                  <a:gd name="T34" fmla="*/ 6 w 25"/>
                  <a:gd name="T35" fmla="*/ 38 h 125"/>
                  <a:gd name="T36" fmla="*/ 5 w 25"/>
                  <a:gd name="T37" fmla="*/ 41 h 125"/>
                  <a:gd name="T38" fmla="*/ 5 w 25"/>
                  <a:gd name="T39" fmla="*/ 44 h 125"/>
                  <a:gd name="T40" fmla="*/ 4 w 25"/>
                  <a:gd name="T41" fmla="*/ 47 h 125"/>
                  <a:gd name="T42" fmla="*/ 3 w 25"/>
                  <a:gd name="T43" fmla="*/ 53 h 125"/>
                  <a:gd name="T44" fmla="*/ 1 w 25"/>
                  <a:gd name="T45" fmla="*/ 65 h 125"/>
                  <a:gd name="T46" fmla="*/ 0 w 25"/>
                  <a:gd name="T47" fmla="*/ 77 h 125"/>
                  <a:gd name="T48" fmla="*/ 0 w 25"/>
                  <a:gd name="T49" fmla="*/ 77 h 125"/>
                  <a:gd name="T50" fmla="*/ 0 w 25"/>
                  <a:gd name="T51" fmla="*/ 80 h 125"/>
                  <a:gd name="T52" fmla="*/ 3 w 25"/>
                  <a:gd name="T53" fmla="*/ 78 h 125"/>
                  <a:gd name="T54" fmla="*/ 11 w 25"/>
                  <a:gd name="T55" fmla="*/ 115 h 125"/>
                  <a:gd name="T56" fmla="*/ 5 w 25"/>
                  <a:gd name="T57" fmla="*/ 118 h 125"/>
                  <a:gd name="T58" fmla="*/ 5 w 25"/>
                  <a:gd name="T59" fmla="*/ 118 h 125"/>
                  <a:gd name="T60" fmla="*/ 5 w 25"/>
                  <a:gd name="T61" fmla="*/ 118 h 125"/>
                  <a:gd name="T62" fmla="*/ 12 w 25"/>
                  <a:gd name="T63" fmla="*/ 125 h 125"/>
                  <a:gd name="T64" fmla="*/ 12 w 25"/>
                  <a:gd name="T65" fmla="*/ 125 h 125"/>
                  <a:gd name="T66" fmla="*/ 12 w 25"/>
                  <a:gd name="T67" fmla="*/ 125 h 125"/>
                  <a:gd name="T68" fmla="*/ 20 w 25"/>
                  <a:gd name="T69" fmla="*/ 125 h 125"/>
                  <a:gd name="T70" fmla="*/ 25 w 25"/>
                  <a:gd name="T7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125"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1"/>
                      <a:pt x="23" y="1"/>
                    </a:cubicBezTo>
                    <a:cubicBezTo>
                      <a:pt x="23" y="2"/>
                      <a:pt x="22" y="2"/>
                      <a:pt x="22" y="3"/>
                    </a:cubicBezTo>
                    <a:cubicBezTo>
                      <a:pt x="21" y="4"/>
                      <a:pt x="20" y="4"/>
                      <a:pt x="20" y="5"/>
                    </a:cubicBezTo>
                    <a:cubicBezTo>
                      <a:pt x="19" y="6"/>
                      <a:pt x="18" y="7"/>
                      <a:pt x="18" y="8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4"/>
                      <a:pt x="12" y="17"/>
                      <a:pt x="11" y="20"/>
                    </a:cubicBezTo>
                    <a:cubicBezTo>
                      <a:pt x="10" y="22"/>
                      <a:pt x="10" y="23"/>
                      <a:pt x="9" y="25"/>
                    </a:cubicBezTo>
                    <a:cubicBezTo>
                      <a:pt x="9" y="26"/>
                      <a:pt x="9" y="27"/>
                      <a:pt x="8" y="27"/>
                    </a:cubicBezTo>
                    <a:cubicBezTo>
                      <a:pt x="8" y="28"/>
                      <a:pt x="8" y="29"/>
                      <a:pt x="8" y="30"/>
                    </a:cubicBezTo>
                    <a:cubicBezTo>
                      <a:pt x="7" y="31"/>
                      <a:pt x="7" y="32"/>
                      <a:pt x="7" y="33"/>
                    </a:cubicBezTo>
                    <a:cubicBezTo>
                      <a:pt x="7" y="34"/>
                      <a:pt x="6" y="34"/>
                      <a:pt x="6" y="35"/>
                    </a:cubicBezTo>
                    <a:cubicBezTo>
                      <a:pt x="6" y="36"/>
                      <a:pt x="6" y="37"/>
                      <a:pt x="6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2"/>
                      <a:pt x="5" y="43"/>
                      <a:pt x="5" y="44"/>
                    </a:cubicBezTo>
                    <a:cubicBezTo>
                      <a:pt x="4" y="45"/>
                      <a:pt x="4" y="46"/>
                      <a:pt x="4" y="47"/>
                    </a:cubicBezTo>
                    <a:cubicBezTo>
                      <a:pt x="4" y="49"/>
                      <a:pt x="3" y="51"/>
                      <a:pt x="3" y="53"/>
                    </a:cubicBezTo>
                    <a:cubicBezTo>
                      <a:pt x="2" y="57"/>
                      <a:pt x="2" y="61"/>
                      <a:pt x="1" y="65"/>
                    </a:cubicBezTo>
                    <a:cubicBezTo>
                      <a:pt x="1" y="69"/>
                      <a:pt x="0" y="73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8"/>
                      <a:pt x="0" y="79"/>
                      <a:pt x="0" y="80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9" y="115"/>
                      <a:pt x="7" y="116"/>
                      <a:pt x="5" y="118"/>
                    </a:cubicBezTo>
                    <a:cubicBezTo>
                      <a:pt x="5" y="118"/>
                      <a:pt x="5" y="118"/>
                      <a:pt x="5" y="118"/>
                    </a:cubicBezTo>
                    <a:cubicBezTo>
                      <a:pt x="5" y="118"/>
                      <a:pt x="5" y="118"/>
                      <a:pt x="5" y="118"/>
                    </a:cubicBezTo>
                    <a:cubicBezTo>
                      <a:pt x="6" y="121"/>
                      <a:pt x="9" y="123"/>
                      <a:pt x="12" y="125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20" y="125"/>
                      <a:pt x="20" y="125"/>
                      <a:pt x="20" y="125"/>
                    </a:cubicBezTo>
                    <a:cubicBezTo>
                      <a:pt x="6" y="61"/>
                      <a:pt x="24" y="1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65" name="Freeform 1126"/>
              <p:cNvSpPr>
                <a:spLocks/>
              </p:cNvSpPr>
              <p:nvPr/>
            </p:nvSpPr>
            <p:spPr bwMode="auto">
              <a:xfrm>
                <a:off x="611188" y="4989513"/>
                <a:ext cx="31750" cy="22225"/>
              </a:xfrm>
              <a:custGeom>
                <a:avLst/>
                <a:gdLst>
                  <a:gd name="T0" fmla="*/ 0 w 10"/>
                  <a:gd name="T1" fmla="*/ 0 h 7"/>
                  <a:gd name="T2" fmla="*/ 0 w 10"/>
                  <a:gd name="T3" fmla="*/ 7 h 7"/>
                  <a:gd name="T4" fmla="*/ 4 w 10"/>
                  <a:gd name="T5" fmla="*/ 7 h 7"/>
                  <a:gd name="T6" fmla="*/ 4 w 10"/>
                  <a:gd name="T7" fmla="*/ 3 h 7"/>
                  <a:gd name="T8" fmla="*/ 10 w 10"/>
                  <a:gd name="T9" fmla="*/ 3 h 7"/>
                  <a:gd name="T10" fmla="*/ 9 w 10"/>
                  <a:gd name="T11" fmla="*/ 0 h 7"/>
                  <a:gd name="T12" fmla="*/ 1 w 10"/>
                  <a:gd name="T13" fmla="*/ 0 h 7"/>
                  <a:gd name="T14" fmla="*/ 0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1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66" name="Freeform 1127"/>
              <p:cNvSpPr>
                <a:spLocks noEditPoints="1"/>
              </p:cNvSpPr>
              <p:nvPr/>
            </p:nvSpPr>
            <p:spPr bwMode="auto">
              <a:xfrm>
                <a:off x="554038" y="50117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67" name="Freeform 1128"/>
              <p:cNvSpPr>
                <a:spLocks/>
              </p:cNvSpPr>
              <p:nvPr/>
            </p:nvSpPr>
            <p:spPr bwMode="auto">
              <a:xfrm>
                <a:off x="554038" y="4840288"/>
                <a:ext cx="57150" cy="171450"/>
              </a:xfrm>
              <a:custGeom>
                <a:avLst/>
                <a:gdLst>
                  <a:gd name="T0" fmla="*/ 10 w 18"/>
                  <a:gd name="T1" fmla="*/ 0 h 54"/>
                  <a:gd name="T2" fmla="*/ 7 w 18"/>
                  <a:gd name="T3" fmla="*/ 2 h 54"/>
                  <a:gd name="T4" fmla="*/ 7 w 18"/>
                  <a:gd name="T5" fmla="*/ 2 h 54"/>
                  <a:gd name="T6" fmla="*/ 0 w 18"/>
                  <a:gd name="T7" fmla="*/ 9 h 54"/>
                  <a:gd name="T8" fmla="*/ 0 w 18"/>
                  <a:gd name="T9" fmla="*/ 54 h 54"/>
                  <a:gd name="T10" fmla="*/ 0 w 18"/>
                  <a:gd name="T11" fmla="*/ 54 h 54"/>
                  <a:gd name="T12" fmla="*/ 0 w 18"/>
                  <a:gd name="T13" fmla="*/ 54 h 54"/>
                  <a:gd name="T14" fmla="*/ 0 w 18"/>
                  <a:gd name="T15" fmla="*/ 54 h 54"/>
                  <a:gd name="T16" fmla="*/ 0 w 18"/>
                  <a:gd name="T17" fmla="*/ 54 h 54"/>
                  <a:gd name="T18" fmla="*/ 12 w 18"/>
                  <a:gd name="T19" fmla="*/ 40 h 54"/>
                  <a:gd name="T20" fmla="*/ 12 w 18"/>
                  <a:gd name="T21" fmla="*/ 40 h 54"/>
                  <a:gd name="T22" fmla="*/ 12 w 18"/>
                  <a:gd name="T23" fmla="*/ 40 h 54"/>
                  <a:gd name="T24" fmla="*/ 18 w 18"/>
                  <a:gd name="T25" fmla="*/ 37 h 54"/>
                  <a:gd name="T26" fmla="*/ 10 w 18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54">
                    <a:moveTo>
                      <a:pt x="10" y="0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5" y="45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4" y="38"/>
                      <a:pt x="16" y="37"/>
                      <a:pt x="18" y="37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68" name="Rectangle 1129"/>
              <p:cNvSpPr>
                <a:spLocks noChangeArrowheads="1"/>
              </p:cNvSpPr>
              <p:nvPr/>
            </p:nvSpPr>
            <p:spPr bwMode="auto">
              <a:xfrm>
                <a:off x="623888" y="5011738"/>
                <a:ext cx="53975" cy="1828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69" name="Rectangle 1130"/>
              <p:cNvSpPr>
                <a:spLocks noChangeArrowheads="1"/>
              </p:cNvSpPr>
              <p:nvPr/>
            </p:nvSpPr>
            <p:spPr bwMode="auto">
              <a:xfrm>
                <a:off x="623888" y="5011738"/>
                <a:ext cx="53975" cy="1828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70" name="Freeform 1131"/>
              <p:cNvSpPr>
                <a:spLocks/>
              </p:cNvSpPr>
              <p:nvPr/>
            </p:nvSpPr>
            <p:spPr bwMode="auto">
              <a:xfrm>
                <a:off x="623888" y="4999038"/>
                <a:ext cx="53975" cy="12700"/>
              </a:xfrm>
              <a:custGeom>
                <a:avLst/>
                <a:gdLst>
                  <a:gd name="T0" fmla="*/ 17 w 17"/>
                  <a:gd name="T1" fmla="*/ 0 h 4"/>
                  <a:gd name="T2" fmla="*/ 6 w 17"/>
                  <a:gd name="T3" fmla="*/ 0 h 4"/>
                  <a:gd name="T4" fmla="*/ 7 w 17"/>
                  <a:gd name="T5" fmla="*/ 4 h 4"/>
                  <a:gd name="T6" fmla="*/ 0 w 17"/>
                  <a:gd name="T7" fmla="*/ 4 h 4"/>
                  <a:gd name="T8" fmla="*/ 17 w 17"/>
                  <a:gd name="T9" fmla="*/ 4 h 4"/>
                  <a:gd name="T10" fmla="*/ 17 w 17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71" name="Freeform 1132"/>
              <p:cNvSpPr>
                <a:spLocks/>
              </p:cNvSpPr>
              <p:nvPr/>
            </p:nvSpPr>
            <p:spPr bwMode="auto">
              <a:xfrm>
                <a:off x="623888" y="4999038"/>
                <a:ext cx="22225" cy="12700"/>
              </a:xfrm>
              <a:custGeom>
                <a:avLst/>
                <a:gdLst>
                  <a:gd name="T0" fmla="*/ 6 w 7"/>
                  <a:gd name="T1" fmla="*/ 0 h 4"/>
                  <a:gd name="T2" fmla="*/ 0 w 7"/>
                  <a:gd name="T3" fmla="*/ 0 h 4"/>
                  <a:gd name="T4" fmla="*/ 0 w 7"/>
                  <a:gd name="T5" fmla="*/ 4 h 4"/>
                  <a:gd name="T6" fmla="*/ 7 w 7"/>
                  <a:gd name="T7" fmla="*/ 4 h 4"/>
                  <a:gd name="T8" fmla="*/ 6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2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sp>
          <p:nvSpPr>
            <p:cNvPr id="86" name="Freeform 1173"/>
            <p:cNvSpPr>
              <a:spLocks/>
            </p:cNvSpPr>
            <p:nvPr/>
          </p:nvSpPr>
          <p:spPr bwMode="auto">
            <a:xfrm>
              <a:off x="3292448" y="1848398"/>
              <a:ext cx="1111600" cy="241929"/>
            </a:xfrm>
            <a:custGeom>
              <a:avLst/>
              <a:gdLst>
                <a:gd name="T0" fmla="*/ 196 w 403"/>
                <a:gd name="T1" fmla="*/ 0 h 115"/>
                <a:gd name="T2" fmla="*/ 92 w 403"/>
                <a:gd name="T3" fmla="*/ 66 h 115"/>
                <a:gd name="T4" fmla="*/ 76 w 403"/>
                <a:gd name="T5" fmla="*/ 64 h 115"/>
                <a:gd name="T6" fmla="*/ 0 w 403"/>
                <a:gd name="T7" fmla="*/ 115 h 115"/>
                <a:gd name="T8" fmla="*/ 403 w 403"/>
                <a:gd name="T9" fmla="*/ 115 h 115"/>
                <a:gd name="T10" fmla="*/ 327 w 403"/>
                <a:gd name="T11" fmla="*/ 64 h 115"/>
                <a:gd name="T12" fmla="*/ 301 w 403"/>
                <a:gd name="T13" fmla="*/ 69 h 115"/>
                <a:gd name="T14" fmla="*/ 196 w 403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3" h="115">
                  <a:moveTo>
                    <a:pt x="196" y="0"/>
                  </a:moveTo>
                  <a:cubicBezTo>
                    <a:pt x="150" y="0"/>
                    <a:pt x="111" y="27"/>
                    <a:pt x="92" y="66"/>
                  </a:cubicBezTo>
                  <a:cubicBezTo>
                    <a:pt x="87" y="65"/>
                    <a:pt x="81" y="64"/>
                    <a:pt x="76" y="64"/>
                  </a:cubicBezTo>
                  <a:cubicBezTo>
                    <a:pt x="42" y="64"/>
                    <a:pt x="12" y="85"/>
                    <a:pt x="0" y="115"/>
                  </a:cubicBezTo>
                  <a:cubicBezTo>
                    <a:pt x="403" y="115"/>
                    <a:pt x="403" y="115"/>
                    <a:pt x="403" y="115"/>
                  </a:cubicBezTo>
                  <a:cubicBezTo>
                    <a:pt x="390" y="85"/>
                    <a:pt x="361" y="64"/>
                    <a:pt x="327" y="64"/>
                  </a:cubicBezTo>
                  <a:cubicBezTo>
                    <a:pt x="317" y="64"/>
                    <a:pt x="309" y="66"/>
                    <a:pt x="301" y="69"/>
                  </a:cubicBezTo>
                  <a:cubicBezTo>
                    <a:pt x="283" y="28"/>
                    <a:pt x="243" y="0"/>
                    <a:pt x="196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cxnSp>
          <p:nvCxnSpPr>
            <p:cNvPr id="89" name="直接连接符 88"/>
            <p:cNvCxnSpPr/>
            <p:nvPr/>
          </p:nvCxnSpPr>
          <p:spPr>
            <a:xfrm flipV="1">
              <a:off x="6946155" y="4572000"/>
              <a:ext cx="0" cy="2286000"/>
            </a:xfrm>
            <a:prstGeom prst="line">
              <a:avLst/>
            </a:prstGeom>
            <a:ln w="12700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2153653" y="5773739"/>
              <a:ext cx="1" cy="1104898"/>
            </a:xfrm>
            <a:prstGeom prst="line">
              <a:avLst/>
            </a:prstGeom>
            <a:ln w="12700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 1058"/>
            <p:cNvSpPr>
              <a:spLocks/>
            </p:cNvSpPr>
            <p:nvPr/>
          </p:nvSpPr>
          <p:spPr bwMode="auto">
            <a:xfrm>
              <a:off x="1637318" y="1836406"/>
              <a:ext cx="3418343" cy="3957520"/>
            </a:xfrm>
            <a:custGeom>
              <a:avLst/>
              <a:gdLst>
                <a:gd name="T0" fmla="*/ 500 w 999"/>
                <a:gd name="T1" fmla="*/ 0 h 1542"/>
                <a:gd name="T2" fmla="*/ 237 w 999"/>
                <a:gd name="T3" fmla="*/ 1542 h 1542"/>
                <a:gd name="T4" fmla="*/ 500 w 999"/>
                <a:gd name="T5" fmla="*/ 1542 h 1542"/>
                <a:gd name="T6" fmla="*/ 762 w 999"/>
                <a:gd name="T7" fmla="*/ 1542 h 1542"/>
                <a:gd name="T8" fmla="*/ 500 w 999"/>
                <a:gd name="T9" fmla="*/ 0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9" h="1542">
                  <a:moveTo>
                    <a:pt x="500" y="0"/>
                  </a:moveTo>
                  <a:cubicBezTo>
                    <a:pt x="500" y="0"/>
                    <a:pt x="0" y="584"/>
                    <a:pt x="237" y="1542"/>
                  </a:cubicBezTo>
                  <a:cubicBezTo>
                    <a:pt x="500" y="1542"/>
                    <a:pt x="500" y="1542"/>
                    <a:pt x="500" y="1542"/>
                  </a:cubicBezTo>
                  <a:cubicBezTo>
                    <a:pt x="762" y="1542"/>
                    <a:pt x="762" y="1542"/>
                    <a:pt x="762" y="1542"/>
                  </a:cubicBezTo>
                  <a:cubicBezTo>
                    <a:pt x="999" y="584"/>
                    <a:pt x="500" y="0"/>
                    <a:pt x="500" y="0"/>
                  </a:cubicBezTo>
                </a:path>
              </a:pathLst>
            </a:custGeom>
            <a:solidFill>
              <a:srgbClr val="FDD4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783915" y="6252972"/>
              <a:ext cx="1125240" cy="682816"/>
              <a:chOff x="2087936" y="6252972"/>
              <a:chExt cx="843930" cy="682816"/>
            </a:xfrm>
          </p:grpSpPr>
          <p:sp>
            <p:nvSpPr>
              <p:cNvPr id="96" name="Oval 604"/>
              <p:cNvSpPr>
                <a:spLocks noChangeArrowheads="1"/>
              </p:cNvSpPr>
              <p:nvPr/>
            </p:nvSpPr>
            <p:spPr bwMode="auto">
              <a:xfrm>
                <a:off x="2087936" y="625297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97" name="Oval 605"/>
              <p:cNvSpPr>
                <a:spLocks noChangeArrowheads="1"/>
              </p:cNvSpPr>
              <p:nvPr/>
            </p:nvSpPr>
            <p:spPr bwMode="auto">
              <a:xfrm>
                <a:off x="2087936" y="6330971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98" name="Oval 606"/>
              <p:cNvSpPr>
                <a:spLocks noChangeArrowheads="1"/>
              </p:cNvSpPr>
              <p:nvPr/>
            </p:nvSpPr>
            <p:spPr bwMode="auto">
              <a:xfrm>
                <a:off x="2087936" y="640769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99" name="Oval 607"/>
              <p:cNvSpPr>
                <a:spLocks noChangeArrowheads="1"/>
              </p:cNvSpPr>
              <p:nvPr/>
            </p:nvSpPr>
            <p:spPr bwMode="auto">
              <a:xfrm>
                <a:off x="2087936" y="648441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0" name="Oval 608"/>
              <p:cNvSpPr>
                <a:spLocks noChangeArrowheads="1"/>
              </p:cNvSpPr>
              <p:nvPr/>
            </p:nvSpPr>
            <p:spPr bwMode="auto">
              <a:xfrm>
                <a:off x="2087936" y="6561134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1" name="Oval 609"/>
              <p:cNvSpPr>
                <a:spLocks noChangeArrowheads="1"/>
              </p:cNvSpPr>
              <p:nvPr/>
            </p:nvSpPr>
            <p:spPr bwMode="auto">
              <a:xfrm>
                <a:off x="2087936" y="6635297"/>
                <a:ext cx="30688" cy="34525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2" name="Oval 610"/>
              <p:cNvSpPr>
                <a:spLocks noChangeArrowheads="1"/>
              </p:cNvSpPr>
              <p:nvPr/>
            </p:nvSpPr>
            <p:spPr bwMode="auto">
              <a:xfrm>
                <a:off x="2087936" y="671329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3" name="Oval 611"/>
              <p:cNvSpPr>
                <a:spLocks noChangeArrowheads="1"/>
              </p:cNvSpPr>
              <p:nvPr/>
            </p:nvSpPr>
            <p:spPr bwMode="auto">
              <a:xfrm>
                <a:off x="2087936" y="6790018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4" name="Oval 612"/>
              <p:cNvSpPr>
                <a:spLocks noChangeArrowheads="1"/>
              </p:cNvSpPr>
              <p:nvPr/>
            </p:nvSpPr>
            <p:spPr bwMode="auto">
              <a:xfrm>
                <a:off x="2087936" y="6866739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5" name="Oval 631"/>
              <p:cNvSpPr>
                <a:spLocks noChangeArrowheads="1"/>
              </p:cNvSpPr>
              <p:nvPr/>
            </p:nvSpPr>
            <p:spPr bwMode="auto">
              <a:xfrm>
                <a:off x="2139083" y="6292611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6" name="Oval 632"/>
              <p:cNvSpPr>
                <a:spLocks noChangeArrowheads="1"/>
              </p:cNvSpPr>
              <p:nvPr/>
            </p:nvSpPr>
            <p:spPr bwMode="auto">
              <a:xfrm>
                <a:off x="2139083" y="636933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7" name="Oval 633"/>
              <p:cNvSpPr>
                <a:spLocks noChangeArrowheads="1"/>
              </p:cNvSpPr>
              <p:nvPr/>
            </p:nvSpPr>
            <p:spPr bwMode="auto">
              <a:xfrm>
                <a:off x="2139083" y="644605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8" name="Oval 634"/>
              <p:cNvSpPr>
                <a:spLocks noChangeArrowheads="1"/>
              </p:cNvSpPr>
              <p:nvPr/>
            </p:nvSpPr>
            <p:spPr bwMode="auto">
              <a:xfrm>
                <a:off x="2139083" y="652277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09" name="Oval 635"/>
              <p:cNvSpPr>
                <a:spLocks noChangeArrowheads="1"/>
              </p:cNvSpPr>
              <p:nvPr/>
            </p:nvSpPr>
            <p:spPr bwMode="auto">
              <a:xfrm>
                <a:off x="2139083" y="659693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0" name="Oval 636"/>
              <p:cNvSpPr>
                <a:spLocks noChangeArrowheads="1"/>
              </p:cNvSpPr>
              <p:nvPr/>
            </p:nvSpPr>
            <p:spPr bwMode="auto">
              <a:xfrm>
                <a:off x="2139083" y="667493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1" name="Oval 637"/>
              <p:cNvSpPr>
                <a:spLocks noChangeArrowheads="1"/>
              </p:cNvSpPr>
              <p:nvPr/>
            </p:nvSpPr>
            <p:spPr bwMode="auto">
              <a:xfrm>
                <a:off x="2139083" y="6751658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2" name="Oval 638"/>
              <p:cNvSpPr>
                <a:spLocks noChangeArrowheads="1"/>
              </p:cNvSpPr>
              <p:nvPr/>
            </p:nvSpPr>
            <p:spPr bwMode="auto">
              <a:xfrm>
                <a:off x="2139083" y="6828379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3" name="Oval 639"/>
              <p:cNvSpPr>
                <a:spLocks noChangeArrowheads="1"/>
              </p:cNvSpPr>
              <p:nvPr/>
            </p:nvSpPr>
            <p:spPr bwMode="auto">
              <a:xfrm>
                <a:off x="2139083" y="6905100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4" name="Oval 657"/>
              <p:cNvSpPr>
                <a:spLocks noChangeArrowheads="1"/>
              </p:cNvSpPr>
              <p:nvPr/>
            </p:nvSpPr>
            <p:spPr bwMode="auto">
              <a:xfrm>
                <a:off x="2190231" y="625297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5" name="Oval 658"/>
              <p:cNvSpPr>
                <a:spLocks noChangeArrowheads="1"/>
              </p:cNvSpPr>
              <p:nvPr/>
            </p:nvSpPr>
            <p:spPr bwMode="auto">
              <a:xfrm>
                <a:off x="2190231" y="6330971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6" name="Oval 659"/>
              <p:cNvSpPr>
                <a:spLocks noChangeArrowheads="1"/>
              </p:cNvSpPr>
              <p:nvPr/>
            </p:nvSpPr>
            <p:spPr bwMode="auto">
              <a:xfrm>
                <a:off x="2190231" y="640769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7" name="Oval 660"/>
              <p:cNvSpPr>
                <a:spLocks noChangeArrowheads="1"/>
              </p:cNvSpPr>
              <p:nvPr/>
            </p:nvSpPr>
            <p:spPr bwMode="auto">
              <a:xfrm>
                <a:off x="2190231" y="648441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8" name="Oval 661"/>
              <p:cNvSpPr>
                <a:spLocks noChangeArrowheads="1"/>
              </p:cNvSpPr>
              <p:nvPr/>
            </p:nvSpPr>
            <p:spPr bwMode="auto">
              <a:xfrm>
                <a:off x="2190231" y="6561134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19" name="Oval 662"/>
              <p:cNvSpPr>
                <a:spLocks noChangeArrowheads="1"/>
              </p:cNvSpPr>
              <p:nvPr/>
            </p:nvSpPr>
            <p:spPr bwMode="auto">
              <a:xfrm>
                <a:off x="2190231" y="6635297"/>
                <a:ext cx="30688" cy="34525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0" name="Oval 663"/>
              <p:cNvSpPr>
                <a:spLocks noChangeArrowheads="1"/>
              </p:cNvSpPr>
              <p:nvPr/>
            </p:nvSpPr>
            <p:spPr bwMode="auto">
              <a:xfrm>
                <a:off x="2190231" y="671329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1" name="Oval 664"/>
              <p:cNvSpPr>
                <a:spLocks noChangeArrowheads="1"/>
              </p:cNvSpPr>
              <p:nvPr/>
            </p:nvSpPr>
            <p:spPr bwMode="auto">
              <a:xfrm>
                <a:off x="2190231" y="6790018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2" name="Oval 665"/>
              <p:cNvSpPr>
                <a:spLocks noChangeArrowheads="1"/>
              </p:cNvSpPr>
              <p:nvPr/>
            </p:nvSpPr>
            <p:spPr bwMode="auto">
              <a:xfrm>
                <a:off x="2190231" y="6866739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3" name="Oval 684"/>
              <p:cNvSpPr>
                <a:spLocks noChangeArrowheads="1"/>
              </p:cNvSpPr>
              <p:nvPr/>
            </p:nvSpPr>
            <p:spPr bwMode="auto">
              <a:xfrm>
                <a:off x="2238821" y="6292611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4" name="Oval 685"/>
              <p:cNvSpPr>
                <a:spLocks noChangeArrowheads="1"/>
              </p:cNvSpPr>
              <p:nvPr/>
            </p:nvSpPr>
            <p:spPr bwMode="auto">
              <a:xfrm>
                <a:off x="2238821" y="6369332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5" name="Oval 686"/>
              <p:cNvSpPr>
                <a:spLocks noChangeArrowheads="1"/>
              </p:cNvSpPr>
              <p:nvPr/>
            </p:nvSpPr>
            <p:spPr bwMode="auto">
              <a:xfrm>
                <a:off x="2238821" y="6446053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6" name="Oval 687"/>
              <p:cNvSpPr>
                <a:spLocks noChangeArrowheads="1"/>
              </p:cNvSpPr>
              <p:nvPr/>
            </p:nvSpPr>
            <p:spPr bwMode="auto">
              <a:xfrm>
                <a:off x="2238821" y="6522773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7" name="Oval 688"/>
              <p:cNvSpPr>
                <a:spLocks noChangeArrowheads="1"/>
              </p:cNvSpPr>
              <p:nvPr/>
            </p:nvSpPr>
            <p:spPr bwMode="auto">
              <a:xfrm>
                <a:off x="2238821" y="6596937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8" name="Oval 689"/>
              <p:cNvSpPr>
                <a:spLocks noChangeArrowheads="1"/>
              </p:cNvSpPr>
              <p:nvPr/>
            </p:nvSpPr>
            <p:spPr bwMode="auto">
              <a:xfrm>
                <a:off x="2238821" y="6674937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29" name="Oval 690"/>
              <p:cNvSpPr>
                <a:spLocks noChangeArrowheads="1"/>
              </p:cNvSpPr>
              <p:nvPr/>
            </p:nvSpPr>
            <p:spPr bwMode="auto">
              <a:xfrm>
                <a:off x="2238821" y="6751658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0" name="Oval 691"/>
              <p:cNvSpPr>
                <a:spLocks noChangeArrowheads="1"/>
              </p:cNvSpPr>
              <p:nvPr/>
            </p:nvSpPr>
            <p:spPr bwMode="auto">
              <a:xfrm>
                <a:off x="2238821" y="6828379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1" name="Oval 692"/>
              <p:cNvSpPr>
                <a:spLocks noChangeArrowheads="1"/>
              </p:cNvSpPr>
              <p:nvPr/>
            </p:nvSpPr>
            <p:spPr bwMode="auto">
              <a:xfrm>
                <a:off x="2238821" y="6905100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2" name="Oval 710"/>
              <p:cNvSpPr>
                <a:spLocks noChangeArrowheads="1"/>
              </p:cNvSpPr>
              <p:nvPr/>
            </p:nvSpPr>
            <p:spPr bwMode="auto">
              <a:xfrm>
                <a:off x="2289968" y="6252972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3" name="Oval 711"/>
              <p:cNvSpPr>
                <a:spLocks noChangeArrowheads="1"/>
              </p:cNvSpPr>
              <p:nvPr/>
            </p:nvSpPr>
            <p:spPr bwMode="auto">
              <a:xfrm>
                <a:off x="2289968" y="6330971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4" name="Oval 712"/>
              <p:cNvSpPr>
                <a:spLocks noChangeArrowheads="1"/>
              </p:cNvSpPr>
              <p:nvPr/>
            </p:nvSpPr>
            <p:spPr bwMode="auto">
              <a:xfrm>
                <a:off x="2289968" y="6407692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5" name="Oval 713"/>
              <p:cNvSpPr>
                <a:spLocks noChangeArrowheads="1"/>
              </p:cNvSpPr>
              <p:nvPr/>
            </p:nvSpPr>
            <p:spPr bwMode="auto">
              <a:xfrm>
                <a:off x="2289968" y="6484413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6" name="Oval 714"/>
              <p:cNvSpPr>
                <a:spLocks noChangeArrowheads="1"/>
              </p:cNvSpPr>
              <p:nvPr/>
            </p:nvSpPr>
            <p:spPr bwMode="auto">
              <a:xfrm>
                <a:off x="2289968" y="6561134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7" name="Oval 715"/>
              <p:cNvSpPr>
                <a:spLocks noChangeArrowheads="1"/>
              </p:cNvSpPr>
              <p:nvPr/>
            </p:nvSpPr>
            <p:spPr bwMode="auto">
              <a:xfrm>
                <a:off x="2289968" y="6635297"/>
                <a:ext cx="33246" cy="34525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8" name="Oval 716"/>
              <p:cNvSpPr>
                <a:spLocks noChangeArrowheads="1"/>
              </p:cNvSpPr>
              <p:nvPr/>
            </p:nvSpPr>
            <p:spPr bwMode="auto">
              <a:xfrm>
                <a:off x="2289968" y="6713297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39" name="Oval 717"/>
              <p:cNvSpPr>
                <a:spLocks noChangeArrowheads="1"/>
              </p:cNvSpPr>
              <p:nvPr/>
            </p:nvSpPr>
            <p:spPr bwMode="auto">
              <a:xfrm>
                <a:off x="2289968" y="6790018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0" name="Oval 718"/>
              <p:cNvSpPr>
                <a:spLocks noChangeArrowheads="1"/>
              </p:cNvSpPr>
              <p:nvPr/>
            </p:nvSpPr>
            <p:spPr bwMode="auto">
              <a:xfrm>
                <a:off x="2289968" y="6866739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1" name="Oval 737"/>
              <p:cNvSpPr>
                <a:spLocks noChangeArrowheads="1"/>
              </p:cNvSpPr>
              <p:nvPr/>
            </p:nvSpPr>
            <p:spPr bwMode="auto">
              <a:xfrm>
                <a:off x="2341115" y="6292611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2" name="Oval 738"/>
              <p:cNvSpPr>
                <a:spLocks noChangeArrowheads="1"/>
              </p:cNvSpPr>
              <p:nvPr/>
            </p:nvSpPr>
            <p:spPr bwMode="auto">
              <a:xfrm>
                <a:off x="2341115" y="636933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3" name="Oval 739"/>
              <p:cNvSpPr>
                <a:spLocks noChangeArrowheads="1"/>
              </p:cNvSpPr>
              <p:nvPr/>
            </p:nvSpPr>
            <p:spPr bwMode="auto">
              <a:xfrm>
                <a:off x="2341115" y="644605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4" name="Oval 740"/>
              <p:cNvSpPr>
                <a:spLocks noChangeArrowheads="1"/>
              </p:cNvSpPr>
              <p:nvPr/>
            </p:nvSpPr>
            <p:spPr bwMode="auto">
              <a:xfrm>
                <a:off x="2341115" y="652277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5" name="Oval 741"/>
              <p:cNvSpPr>
                <a:spLocks noChangeArrowheads="1"/>
              </p:cNvSpPr>
              <p:nvPr/>
            </p:nvSpPr>
            <p:spPr bwMode="auto">
              <a:xfrm>
                <a:off x="2341115" y="659693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6" name="Oval 742"/>
              <p:cNvSpPr>
                <a:spLocks noChangeArrowheads="1"/>
              </p:cNvSpPr>
              <p:nvPr/>
            </p:nvSpPr>
            <p:spPr bwMode="auto">
              <a:xfrm>
                <a:off x="2341115" y="667493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7" name="Oval 743"/>
              <p:cNvSpPr>
                <a:spLocks noChangeArrowheads="1"/>
              </p:cNvSpPr>
              <p:nvPr/>
            </p:nvSpPr>
            <p:spPr bwMode="auto">
              <a:xfrm>
                <a:off x="2341115" y="6751658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8" name="Oval 744"/>
              <p:cNvSpPr>
                <a:spLocks noChangeArrowheads="1"/>
              </p:cNvSpPr>
              <p:nvPr/>
            </p:nvSpPr>
            <p:spPr bwMode="auto">
              <a:xfrm>
                <a:off x="2341115" y="6828379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49" name="Oval 745"/>
              <p:cNvSpPr>
                <a:spLocks noChangeArrowheads="1"/>
              </p:cNvSpPr>
              <p:nvPr/>
            </p:nvSpPr>
            <p:spPr bwMode="auto">
              <a:xfrm>
                <a:off x="2341115" y="6905100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0" name="Oval 763"/>
              <p:cNvSpPr>
                <a:spLocks noChangeArrowheads="1"/>
              </p:cNvSpPr>
              <p:nvPr/>
            </p:nvSpPr>
            <p:spPr bwMode="auto">
              <a:xfrm>
                <a:off x="2392262" y="625297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1" name="Oval 764"/>
              <p:cNvSpPr>
                <a:spLocks noChangeArrowheads="1"/>
              </p:cNvSpPr>
              <p:nvPr/>
            </p:nvSpPr>
            <p:spPr bwMode="auto">
              <a:xfrm>
                <a:off x="2392262" y="6330971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2" name="Oval 765"/>
              <p:cNvSpPr>
                <a:spLocks noChangeArrowheads="1"/>
              </p:cNvSpPr>
              <p:nvPr/>
            </p:nvSpPr>
            <p:spPr bwMode="auto">
              <a:xfrm>
                <a:off x="2392262" y="640769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3" name="Oval 766"/>
              <p:cNvSpPr>
                <a:spLocks noChangeArrowheads="1"/>
              </p:cNvSpPr>
              <p:nvPr/>
            </p:nvSpPr>
            <p:spPr bwMode="auto">
              <a:xfrm>
                <a:off x="2392262" y="648441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4" name="Oval 767"/>
              <p:cNvSpPr>
                <a:spLocks noChangeArrowheads="1"/>
              </p:cNvSpPr>
              <p:nvPr/>
            </p:nvSpPr>
            <p:spPr bwMode="auto">
              <a:xfrm>
                <a:off x="2392262" y="6561134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5" name="Oval 768"/>
              <p:cNvSpPr>
                <a:spLocks noChangeArrowheads="1"/>
              </p:cNvSpPr>
              <p:nvPr/>
            </p:nvSpPr>
            <p:spPr bwMode="auto">
              <a:xfrm>
                <a:off x="2392262" y="6635297"/>
                <a:ext cx="30688" cy="34525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6" name="Oval 769"/>
              <p:cNvSpPr>
                <a:spLocks noChangeArrowheads="1"/>
              </p:cNvSpPr>
              <p:nvPr/>
            </p:nvSpPr>
            <p:spPr bwMode="auto">
              <a:xfrm>
                <a:off x="2392262" y="671329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7" name="Oval 770"/>
              <p:cNvSpPr>
                <a:spLocks noChangeArrowheads="1"/>
              </p:cNvSpPr>
              <p:nvPr/>
            </p:nvSpPr>
            <p:spPr bwMode="auto">
              <a:xfrm>
                <a:off x="2392262" y="6790018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8" name="Oval 771"/>
              <p:cNvSpPr>
                <a:spLocks noChangeArrowheads="1"/>
              </p:cNvSpPr>
              <p:nvPr/>
            </p:nvSpPr>
            <p:spPr bwMode="auto">
              <a:xfrm>
                <a:off x="2392262" y="6866739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59" name="Oval 791"/>
              <p:cNvSpPr>
                <a:spLocks noChangeArrowheads="1"/>
              </p:cNvSpPr>
              <p:nvPr/>
            </p:nvSpPr>
            <p:spPr bwMode="auto">
              <a:xfrm>
                <a:off x="2443410" y="629261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0" name="Oval 792"/>
              <p:cNvSpPr>
                <a:spLocks noChangeArrowheads="1"/>
              </p:cNvSpPr>
              <p:nvPr/>
            </p:nvSpPr>
            <p:spPr bwMode="auto">
              <a:xfrm>
                <a:off x="2443410" y="636933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1" name="Oval 793"/>
              <p:cNvSpPr>
                <a:spLocks noChangeArrowheads="1"/>
              </p:cNvSpPr>
              <p:nvPr/>
            </p:nvSpPr>
            <p:spPr bwMode="auto">
              <a:xfrm>
                <a:off x="2443410" y="644605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2" name="Oval 794"/>
              <p:cNvSpPr>
                <a:spLocks noChangeArrowheads="1"/>
              </p:cNvSpPr>
              <p:nvPr/>
            </p:nvSpPr>
            <p:spPr bwMode="auto">
              <a:xfrm>
                <a:off x="2443410" y="6522774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3" name="Oval 795"/>
              <p:cNvSpPr>
                <a:spLocks noChangeArrowheads="1"/>
              </p:cNvSpPr>
              <p:nvPr/>
            </p:nvSpPr>
            <p:spPr bwMode="auto">
              <a:xfrm>
                <a:off x="2443410" y="6596938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4" name="Oval 796"/>
              <p:cNvSpPr>
                <a:spLocks noChangeArrowheads="1"/>
              </p:cNvSpPr>
              <p:nvPr/>
            </p:nvSpPr>
            <p:spPr bwMode="auto">
              <a:xfrm>
                <a:off x="2443410" y="667493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5" name="Oval 797"/>
              <p:cNvSpPr>
                <a:spLocks noChangeArrowheads="1"/>
              </p:cNvSpPr>
              <p:nvPr/>
            </p:nvSpPr>
            <p:spPr bwMode="auto">
              <a:xfrm>
                <a:off x="2443410" y="6751658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6" name="Oval 798"/>
              <p:cNvSpPr>
                <a:spLocks noChangeArrowheads="1"/>
              </p:cNvSpPr>
              <p:nvPr/>
            </p:nvSpPr>
            <p:spPr bwMode="auto">
              <a:xfrm>
                <a:off x="2443410" y="6828379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7" name="Oval 799"/>
              <p:cNvSpPr>
                <a:spLocks noChangeArrowheads="1"/>
              </p:cNvSpPr>
              <p:nvPr/>
            </p:nvSpPr>
            <p:spPr bwMode="auto">
              <a:xfrm>
                <a:off x="2443410" y="6905100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8" name="Oval 817"/>
              <p:cNvSpPr>
                <a:spLocks noChangeArrowheads="1"/>
              </p:cNvSpPr>
              <p:nvPr/>
            </p:nvSpPr>
            <p:spPr bwMode="auto">
              <a:xfrm>
                <a:off x="2493279" y="6252972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69" name="Oval 818"/>
              <p:cNvSpPr>
                <a:spLocks noChangeArrowheads="1"/>
              </p:cNvSpPr>
              <p:nvPr/>
            </p:nvSpPr>
            <p:spPr bwMode="auto">
              <a:xfrm>
                <a:off x="2493279" y="6330972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70" name="Oval 819"/>
              <p:cNvSpPr>
                <a:spLocks noChangeArrowheads="1"/>
              </p:cNvSpPr>
              <p:nvPr/>
            </p:nvSpPr>
            <p:spPr bwMode="auto">
              <a:xfrm>
                <a:off x="2493279" y="6407693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71" name="Oval 820"/>
              <p:cNvSpPr>
                <a:spLocks noChangeArrowheads="1"/>
              </p:cNvSpPr>
              <p:nvPr/>
            </p:nvSpPr>
            <p:spPr bwMode="auto">
              <a:xfrm>
                <a:off x="2493279" y="6484414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72" name="Oval 821"/>
              <p:cNvSpPr>
                <a:spLocks noChangeArrowheads="1"/>
              </p:cNvSpPr>
              <p:nvPr/>
            </p:nvSpPr>
            <p:spPr bwMode="auto">
              <a:xfrm>
                <a:off x="2493279" y="6561135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73" name="Oval 822"/>
              <p:cNvSpPr>
                <a:spLocks noChangeArrowheads="1"/>
              </p:cNvSpPr>
              <p:nvPr/>
            </p:nvSpPr>
            <p:spPr bwMode="auto">
              <a:xfrm>
                <a:off x="2493279" y="6635298"/>
                <a:ext cx="33246" cy="34525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74" name="Oval 823"/>
              <p:cNvSpPr>
                <a:spLocks noChangeArrowheads="1"/>
              </p:cNvSpPr>
              <p:nvPr/>
            </p:nvSpPr>
            <p:spPr bwMode="auto">
              <a:xfrm>
                <a:off x="2493279" y="6713297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75" name="Oval 824"/>
              <p:cNvSpPr>
                <a:spLocks noChangeArrowheads="1"/>
              </p:cNvSpPr>
              <p:nvPr/>
            </p:nvSpPr>
            <p:spPr bwMode="auto">
              <a:xfrm>
                <a:off x="2493279" y="6790018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76" name="Oval 825"/>
              <p:cNvSpPr>
                <a:spLocks noChangeArrowheads="1"/>
              </p:cNvSpPr>
              <p:nvPr/>
            </p:nvSpPr>
            <p:spPr bwMode="auto">
              <a:xfrm>
                <a:off x="2493279" y="6866739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77" name="Oval 844"/>
              <p:cNvSpPr>
                <a:spLocks noChangeArrowheads="1"/>
              </p:cNvSpPr>
              <p:nvPr/>
            </p:nvSpPr>
            <p:spPr bwMode="auto">
              <a:xfrm>
                <a:off x="2544426" y="6292612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78" name="Oval 845"/>
              <p:cNvSpPr>
                <a:spLocks noChangeArrowheads="1"/>
              </p:cNvSpPr>
              <p:nvPr/>
            </p:nvSpPr>
            <p:spPr bwMode="auto">
              <a:xfrm>
                <a:off x="2544426" y="6369332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79" name="Oval 846"/>
              <p:cNvSpPr>
                <a:spLocks noChangeArrowheads="1"/>
              </p:cNvSpPr>
              <p:nvPr/>
            </p:nvSpPr>
            <p:spPr bwMode="auto">
              <a:xfrm>
                <a:off x="2544426" y="6446053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80" name="Oval 847"/>
              <p:cNvSpPr>
                <a:spLocks noChangeArrowheads="1"/>
              </p:cNvSpPr>
              <p:nvPr/>
            </p:nvSpPr>
            <p:spPr bwMode="auto">
              <a:xfrm>
                <a:off x="2544426" y="6522774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81" name="Oval 848"/>
              <p:cNvSpPr>
                <a:spLocks noChangeArrowheads="1"/>
              </p:cNvSpPr>
              <p:nvPr/>
            </p:nvSpPr>
            <p:spPr bwMode="auto">
              <a:xfrm>
                <a:off x="2544426" y="6596938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82" name="Oval 849"/>
              <p:cNvSpPr>
                <a:spLocks noChangeArrowheads="1"/>
              </p:cNvSpPr>
              <p:nvPr/>
            </p:nvSpPr>
            <p:spPr bwMode="auto">
              <a:xfrm>
                <a:off x="2544426" y="6674937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83" name="Oval 850"/>
              <p:cNvSpPr>
                <a:spLocks noChangeArrowheads="1"/>
              </p:cNvSpPr>
              <p:nvPr/>
            </p:nvSpPr>
            <p:spPr bwMode="auto">
              <a:xfrm>
                <a:off x="2544426" y="6751658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84" name="Oval 851"/>
              <p:cNvSpPr>
                <a:spLocks noChangeArrowheads="1"/>
              </p:cNvSpPr>
              <p:nvPr/>
            </p:nvSpPr>
            <p:spPr bwMode="auto">
              <a:xfrm>
                <a:off x="2544426" y="6828379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85" name="Oval 852"/>
              <p:cNvSpPr>
                <a:spLocks noChangeArrowheads="1"/>
              </p:cNvSpPr>
              <p:nvPr/>
            </p:nvSpPr>
            <p:spPr bwMode="auto">
              <a:xfrm>
                <a:off x="2544426" y="6905100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86" name="Oval 870"/>
              <p:cNvSpPr>
                <a:spLocks noChangeArrowheads="1"/>
              </p:cNvSpPr>
              <p:nvPr/>
            </p:nvSpPr>
            <p:spPr bwMode="auto">
              <a:xfrm>
                <a:off x="2595573" y="625297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87" name="Oval 871"/>
              <p:cNvSpPr>
                <a:spLocks noChangeArrowheads="1"/>
              </p:cNvSpPr>
              <p:nvPr/>
            </p:nvSpPr>
            <p:spPr bwMode="auto">
              <a:xfrm>
                <a:off x="2595573" y="633097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88" name="Oval 872"/>
              <p:cNvSpPr>
                <a:spLocks noChangeArrowheads="1"/>
              </p:cNvSpPr>
              <p:nvPr/>
            </p:nvSpPr>
            <p:spPr bwMode="auto">
              <a:xfrm>
                <a:off x="2595573" y="640769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89" name="Oval 873"/>
              <p:cNvSpPr>
                <a:spLocks noChangeArrowheads="1"/>
              </p:cNvSpPr>
              <p:nvPr/>
            </p:nvSpPr>
            <p:spPr bwMode="auto">
              <a:xfrm>
                <a:off x="2595573" y="6484414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90" name="Oval 874"/>
              <p:cNvSpPr>
                <a:spLocks noChangeArrowheads="1"/>
              </p:cNvSpPr>
              <p:nvPr/>
            </p:nvSpPr>
            <p:spPr bwMode="auto">
              <a:xfrm>
                <a:off x="2595573" y="6561135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91" name="Oval 875"/>
              <p:cNvSpPr>
                <a:spLocks noChangeArrowheads="1"/>
              </p:cNvSpPr>
              <p:nvPr/>
            </p:nvSpPr>
            <p:spPr bwMode="auto">
              <a:xfrm>
                <a:off x="2595573" y="6635298"/>
                <a:ext cx="30688" cy="34525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92" name="Oval 876"/>
              <p:cNvSpPr>
                <a:spLocks noChangeArrowheads="1"/>
              </p:cNvSpPr>
              <p:nvPr/>
            </p:nvSpPr>
            <p:spPr bwMode="auto">
              <a:xfrm>
                <a:off x="2595573" y="671329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93" name="Oval 877"/>
              <p:cNvSpPr>
                <a:spLocks noChangeArrowheads="1"/>
              </p:cNvSpPr>
              <p:nvPr/>
            </p:nvSpPr>
            <p:spPr bwMode="auto">
              <a:xfrm>
                <a:off x="2595573" y="6790018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94" name="Oval 878"/>
              <p:cNvSpPr>
                <a:spLocks noChangeArrowheads="1"/>
              </p:cNvSpPr>
              <p:nvPr/>
            </p:nvSpPr>
            <p:spPr bwMode="auto">
              <a:xfrm>
                <a:off x="2595573" y="6866739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95" name="Oval 897"/>
              <p:cNvSpPr>
                <a:spLocks noChangeArrowheads="1"/>
              </p:cNvSpPr>
              <p:nvPr/>
            </p:nvSpPr>
            <p:spPr bwMode="auto">
              <a:xfrm>
                <a:off x="2646720" y="629261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96" name="Oval 898"/>
              <p:cNvSpPr>
                <a:spLocks noChangeArrowheads="1"/>
              </p:cNvSpPr>
              <p:nvPr/>
            </p:nvSpPr>
            <p:spPr bwMode="auto">
              <a:xfrm>
                <a:off x="2646720" y="636933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97" name="Oval 899"/>
              <p:cNvSpPr>
                <a:spLocks noChangeArrowheads="1"/>
              </p:cNvSpPr>
              <p:nvPr/>
            </p:nvSpPr>
            <p:spPr bwMode="auto">
              <a:xfrm>
                <a:off x="2646720" y="644605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98" name="Oval 900"/>
              <p:cNvSpPr>
                <a:spLocks noChangeArrowheads="1"/>
              </p:cNvSpPr>
              <p:nvPr/>
            </p:nvSpPr>
            <p:spPr bwMode="auto">
              <a:xfrm>
                <a:off x="2646720" y="6522774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199" name="Oval 901"/>
              <p:cNvSpPr>
                <a:spLocks noChangeArrowheads="1"/>
              </p:cNvSpPr>
              <p:nvPr/>
            </p:nvSpPr>
            <p:spPr bwMode="auto">
              <a:xfrm>
                <a:off x="2646720" y="6596938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00" name="Oval 902"/>
              <p:cNvSpPr>
                <a:spLocks noChangeArrowheads="1"/>
              </p:cNvSpPr>
              <p:nvPr/>
            </p:nvSpPr>
            <p:spPr bwMode="auto">
              <a:xfrm>
                <a:off x="2646720" y="667493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01" name="Oval 903"/>
              <p:cNvSpPr>
                <a:spLocks noChangeArrowheads="1"/>
              </p:cNvSpPr>
              <p:nvPr/>
            </p:nvSpPr>
            <p:spPr bwMode="auto">
              <a:xfrm>
                <a:off x="2646720" y="6751658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02" name="Oval 904"/>
              <p:cNvSpPr>
                <a:spLocks noChangeArrowheads="1"/>
              </p:cNvSpPr>
              <p:nvPr/>
            </p:nvSpPr>
            <p:spPr bwMode="auto">
              <a:xfrm>
                <a:off x="2646720" y="6828379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03" name="Oval 905"/>
              <p:cNvSpPr>
                <a:spLocks noChangeArrowheads="1"/>
              </p:cNvSpPr>
              <p:nvPr/>
            </p:nvSpPr>
            <p:spPr bwMode="auto">
              <a:xfrm>
                <a:off x="2646720" y="6905100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04" name="Oval 923"/>
              <p:cNvSpPr>
                <a:spLocks noChangeArrowheads="1"/>
              </p:cNvSpPr>
              <p:nvPr/>
            </p:nvSpPr>
            <p:spPr bwMode="auto">
              <a:xfrm>
                <a:off x="2697868" y="625297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05" name="Oval 924"/>
              <p:cNvSpPr>
                <a:spLocks noChangeArrowheads="1"/>
              </p:cNvSpPr>
              <p:nvPr/>
            </p:nvSpPr>
            <p:spPr bwMode="auto">
              <a:xfrm>
                <a:off x="2697868" y="633097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06" name="Oval 925"/>
              <p:cNvSpPr>
                <a:spLocks noChangeArrowheads="1"/>
              </p:cNvSpPr>
              <p:nvPr/>
            </p:nvSpPr>
            <p:spPr bwMode="auto">
              <a:xfrm>
                <a:off x="2697868" y="640769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07" name="Oval 926"/>
              <p:cNvSpPr>
                <a:spLocks noChangeArrowheads="1"/>
              </p:cNvSpPr>
              <p:nvPr/>
            </p:nvSpPr>
            <p:spPr bwMode="auto">
              <a:xfrm>
                <a:off x="2697868" y="6484414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08" name="Oval 927"/>
              <p:cNvSpPr>
                <a:spLocks noChangeArrowheads="1"/>
              </p:cNvSpPr>
              <p:nvPr/>
            </p:nvSpPr>
            <p:spPr bwMode="auto">
              <a:xfrm>
                <a:off x="2697868" y="6561135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09" name="Oval 928"/>
              <p:cNvSpPr>
                <a:spLocks noChangeArrowheads="1"/>
              </p:cNvSpPr>
              <p:nvPr/>
            </p:nvSpPr>
            <p:spPr bwMode="auto">
              <a:xfrm>
                <a:off x="2697868" y="6635298"/>
                <a:ext cx="30688" cy="34525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10" name="Oval 929"/>
              <p:cNvSpPr>
                <a:spLocks noChangeArrowheads="1"/>
              </p:cNvSpPr>
              <p:nvPr/>
            </p:nvSpPr>
            <p:spPr bwMode="auto">
              <a:xfrm>
                <a:off x="2697868" y="671329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11" name="Oval 930"/>
              <p:cNvSpPr>
                <a:spLocks noChangeArrowheads="1"/>
              </p:cNvSpPr>
              <p:nvPr/>
            </p:nvSpPr>
            <p:spPr bwMode="auto">
              <a:xfrm>
                <a:off x="2697868" y="6790018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12" name="Oval 931"/>
              <p:cNvSpPr>
                <a:spLocks noChangeArrowheads="1"/>
              </p:cNvSpPr>
              <p:nvPr/>
            </p:nvSpPr>
            <p:spPr bwMode="auto">
              <a:xfrm>
                <a:off x="2697868" y="6866739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13" name="Oval 950"/>
              <p:cNvSpPr>
                <a:spLocks noChangeArrowheads="1"/>
              </p:cNvSpPr>
              <p:nvPr/>
            </p:nvSpPr>
            <p:spPr bwMode="auto">
              <a:xfrm>
                <a:off x="2749015" y="629261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14" name="Oval 951"/>
              <p:cNvSpPr>
                <a:spLocks noChangeArrowheads="1"/>
              </p:cNvSpPr>
              <p:nvPr/>
            </p:nvSpPr>
            <p:spPr bwMode="auto">
              <a:xfrm>
                <a:off x="2749015" y="636933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15" name="Oval 952"/>
              <p:cNvSpPr>
                <a:spLocks noChangeArrowheads="1"/>
              </p:cNvSpPr>
              <p:nvPr/>
            </p:nvSpPr>
            <p:spPr bwMode="auto">
              <a:xfrm>
                <a:off x="2749015" y="644605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16" name="Oval 953"/>
              <p:cNvSpPr>
                <a:spLocks noChangeArrowheads="1"/>
              </p:cNvSpPr>
              <p:nvPr/>
            </p:nvSpPr>
            <p:spPr bwMode="auto">
              <a:xfrm>
                <a:off x="2749015" y="6522774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17" name="Oval 954"/>
              <p:cNvSpPr>
                <a:spLocks noChangeArrowheads="1"/>
              </p:cNvSpPr>
              <p:nvPr/>
            </p:nvSpPr>
            <p:spPr bwMode="auto">
              <a:xfrm>
                <a:off x="2749015" y="6596938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18" name="Oval 955"/>
              <p:cNvSpPr>
                <a:spLocks noChangeArrowheads="1"/>
              </p:cNvSpPr>
              <p:nvPr/>
            </p:nvSpPr>
            <p:spPr bwMode="auto">
              <a:xfrm>
                <a:off x="2749015" y="667493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19" name="Oval 956"/>
              <p:cNvSpPr>
                <a:spLocks noChangeArrowheads="1"/>
              </p:cNvSpPr>
              <p:nvPr/>
            </p:nvSpPr>
            <p:spPr bwMode="auto">
              <a:xfrm>
                <a:off x="2749015" y="6751658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20" name="Oval 957"/>
              <p:cNvSpPr>
                <a:spLocks noChangeArrowheads="1"/>
              </p:cNvSpPr>
              <p:nvPr/>
            </p:nvSpPr>
            <p:spPr bwMode="auto">
              <a:xfrm>
                <a:off x="2749015" y="6828379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21" name="Oval 958"/>
              <p:cNvSpPr>
                <a:spLocks noChangeArrowheads="1"/>
              </p:cNvSpPr>
              <p:nvPr/>
            </p:nvSpPr>
            <p:spPr bwMode="auto">
              <a:xfrm>
                <a:off x="2749015" y="6905100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22" name="Oval 976"/>
              <p:cNvSpPr>
                <a:spLocks noChangeArrowheads="1"/>
              </p:cNvSpPr>
              <p:nvPr/>
            </p:nvSpPr>
            <p:spPr bwMode="auto">
              <a:xfrm>
                <a:off x="2797605" y="6252972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23" name="Oval 977"/>
              <p:cNvSpPr>
                <a:spLocks noChangeArrowheads="1"/>
              </p:cNvSpPr>
              <p:nvPr/>
            </p:nvSpPr>
            <p:spPr bwMode="auto">
              <a:xfrm>
                <a:off x="2797605" y="6330972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24" name="Oval 978"/>
              <p:cNvSpPr>
                <a:spLocks noChangeArrowheads="1"/>
              </p:cNvSpPr>
              <p:nvPr/>
            </p:nvSpPr>
            <p:spPr bwMode="auto">
              <a:xfrm>
                <a:off x="2797605" y="6407693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25" name="Oval 979"/>
              <p:cNvSpPr>
                <a:spLocks noChangeArrowheads="1"/>
              </p:cNvSpPr>
              <p:nvPr/>
            </p:nvSpPr>
            <p:spPr bwMode="auto">
              <a:xfrm>
                <a:off x="2797605" y="6484414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26" name="Oval 980"/>
              <p:cNvSpPr>
                <a:spLocks noChangeArrowheads="1"/>
              </p:cNvSpPr>
              <p:nvPr/>
            </p:nvSpPr>
            <p:spPr bwMode="auto">
              <a:xfrm>
                <a:off x="2797605" y="6561135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27" name="Oval 981"/>
              <p:cNvSpPr>
                <a:spLocks noChangeArrowheads="1"/>
              </p:cNvSpPr>
              <p:nvPr/>
            </p:nvSpPr>
            <p:spPr bwMode="auto">
              <a:xfrm>
                <a:off x="2797605" y="6635298"/>
                <a:ext cx="33246" cy="34525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28" name="Oval 982"/>
              <p:cNvSpPr>
                <a:spLocks noChangeArrowheads="1"/>
              </p:cNvSpPr>
              <p:nvPr/>
            </p:nvSpPr>
            <p:spPr bwMode="auto">
              <a:xfrm>
                <a:off x="2797605" y="6713297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29" name="Oval 983"/>
              <p:cNvSpPr>
                <a:spLocks noChangeArrowheads="1"/>
              </p:cNvSpPr>
              <p:nvPr/>
            </p:nvSpPr>
            <p:spPr bwMode="auto">
              <a:xfrm>
                <a:off x="2797605" y="6790018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30" name="Oval 984"/>
              <p:cNvSpPr>
                <a:spLocks noChangeArrowheads="1"/>
              </p:cNvSpPr>
              <p:nvPr/>
            </p:nvSpPr>
            <p:spPr bwMode="auto">
              <a:xfrm>
                <a:off x="2797605" y="6866739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31" name="Oval 1004"/>
              <p:cNvSpPr>
                <a:spLocks noChangeArrowheads="1"/>
              </p:cNvSpPr>
              <p:nvPr/>
            </p:nvSpPr>
            <p:spPr bwMode="auto">
              <a:xfrm>
                <a:off x="2901178" y="625297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32" name="Oval 1005"/>
              <p:cNvSpPr>
                <a:spLocks noChangeArrowheads="1"/>
              </p:cNvSpPr>
              <p:nvPr/>
            </p:nvSpPr>
            <p:spPr bwMode="auto">
              <a:xfrm>
                <a:off x="2901178" y="6330971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33" name="Oval 1006"/>
              <p:cNvSpPr>
                <a:spLocks noChangeArrowheads="1"/>
              </p:cNvSpPr>
              <p:nvPr/>
            </p:nvSpPr>
            <p:spPr bwMode="auto">
              <a:xfrm>
                <a:off x="2901178" y="6407692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34" name="Oval 1007"/>
              <p:cNvSpPr>
                <a:spLocks noChangeArrowheads="1"/>
              </p:cNvSpPr>
              <p:nvPr/>
            </p:nvSpPr>
            <p:spPr bwMode="auto">
              <a:xfrm>
                <a:off x="2901178" y="6484413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35" name="Oval 1008"/>
              <p:cNvSpPr>
                <a:spLocks noChangeArrowheads="1"/>
              </p:cNvSpPr>
              <p:nvPr/>
            </p:nvSpPr>
            <p:spPr bwMode="auto">
              <a:xfrm>
                <a:off x="2901178" y="6561134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36" name="Oval 1009"/>
              <p:cNvSpPr>
                <a:spLocks noChangeArrowheads="1"/>
              </p:cNvSpPr>
              <p:nvPr/>
            </p:nvSpPr>
            <p:spPr bwMode="auto">
              <a:xfrm>
                <a:off x="2901178" y="6635297"/>
                <a:ext cx="30688" cy="34525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37" name="Oval 1010"/>
              <p:cNvSpPr>
                <a:spLocks noChangeArrowheads="1"/>
              </p:cNvSpPr>
              <p:nvPr/>
            </p:nvSpPr>
            <p:spPr bwMode="auto">
              <a:xfrm>
                <a:off x="2901178" y="6713297"/>
                <a:ext cx="30688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38" name="Oval 1011"/>
              <p:cNvSpPr>
                <a:spLocks noChangeArrowheads="1"/>
              </p:cNvSpPr>
              <p:nvPr/>
            </p:nvSpPr>
            <p:spPr bwMode="auto">
              <a:xfrm>
                <a:off x="2901178" y="6790018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39" name="Oval 1012"/>
              <p:cNvSpPr>
                <a:spLocks noChangeArrowheads="1"/>
              </p:cNvSpPr>
              <p:nvPr/>
            </p:nvSpPr>
            <p:spPr bwMode="auto">
              <a:xfrm>
                <a:off x="2901178" y="6866739"/>
                <a:ext cx="30688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40" name="Oval 1031"/>
              <p:cNvSpPr>
                <a:spLocks noChangeArrowheads="1"/>
              </p:cNvSpPr>
              <p:nvPr/>
            </p:nvSpPr>
            <p:spPr bwMode="auto">
              <a:xfrm>
                <a:off x="2848751" y="6292611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41" name="Oval 1032"/>
              <p:cNvSpPr>
                <a:spLocks noChangeArrowheads="1"/>
              </p:cNvSpPr>
              <p:nvPr/>
            </p:nvSpPr>
            <p:spPr bwMode="auto">
              <a:xfrm>
                <a:off x="2848751" y="6369332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42" name="Oval 1033"/>
              <p:cNvSpPr>
                <a:spLocks noChangeArrowheads="1"/>
              </p:cNvSpPr>
              <p:nvPr/>
            </p:nvSpPr>
            <p:spPr bwMode="auto">
              <a:xfrm>
                <a:off x="2848751" y="6446053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43" name="Oval 1034"/>
              <p:cNvSpPr>
                <a:spLocks noChangeArrowheads="1"/>
              </p:cNvSpPr>
              <p:nvPr/>
            </p:nvSpPr>
            <p:spPr bwMode="auto">
              <a:xfrm>
                <a:off x="2848751" y="6522773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44" name="Oval 1035"/>
              <p:cNvSpPr>
                <a:spLocks noChangeArrowheads="1"/>
              </p:cNvSpPr>
              <p:nvPr/>
            </p:nvSpPr>
            <p:spPr bwMode="auto">
              <a:xfrm>
                <a:off x="2848751" y="6596937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45" name="Oval 1036"/>
              <p:cNvSpPr>
                <a:spLocks noChangeArrowheads="1"/>
              </p:cNvSpPr>
              <p:nvPr/>
            </p:nvSpPr>
            <p:spPr bwMode="auto">
              <a:xfrm>
                <a:off x="2848751" y="6674937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46" name="Oval 1037"/>
              <p:cNvSpPr>
                <a:spLocks noChangeArrowheads="1"/>
              </p:cNvSpPr>
              <p:nvPr/>
            </p:nvSpPr>
            <p:spPr bwMode="auto">
              <a:xfrm>
                <a:off x="2848751" y="6751658"/>
                <a:ext cx="33246" cy="33246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47" name="Oval 1038"/>
              <p:cNvSpPr>
                <a:spLocks noChangeArrowheads="1"/>
              </p:cNvSpPr>
              <p:nvPr/>
            </p:nvSpPr>
            <p:spPr bwMode="auto">
              <a:xfrm>
                <a:off x="2848751" y="6828379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48" name="Oval 1039"/>
              <p:cNvSpPr>
                <a:spLocks noChangeArrowheads="1"/>
              </p:cNvSpPr>
              <p:nvPr/>
            </p:nvSpPr>
            <p:spPr bwMode="auto">
              <a:xfrm>
                <a:off x="2848751" y="6905100"/>
                <a:ext cx="33246" cy="30688"/>
              </a:xfrm>
              <a:prstGeom prst="ellipse">
                <a:avLst/>
              </a:pr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sp>
          <p:nvSpPr>
            <p:cNvPr id="249" name="Freeform 1057"/>
            <p:cNvSpPr>
              <a:spLocks/>
            </p:cNvSpPr>
            <p:nvPr/>
          </p:nvSpPr>
          <p:spPr bwMode="auto">
            <a:xfrm>
              <a:off x="2540112" y="5760680"/>
              <a:ext cx="1611139" cy="469277"/>
            </a:xfrm>
            <a:custGeom>
              <a:avLst/>
              <a:gdLst>
                <a:gd name="T0" fmla="*/ 813 w 945"/>
                <a:gd name="T1" fmla="*/ 367 h 367"/>
                <a:gd name="T2" fmla="*/ 133 w 945"/>
                <a:gd name="T3" fmla="*/ 367 h 367"/>
                <a:gd name="T4" fmla="*/ 0 w 945"/>
                <a:gd name="T5" fmla="*/ 0 h 367"/>
                <a:gd name="T6" fmla="*/ 945 w 945"/>
                <a:gd name="T7" fmla="*/ 0 h 367"/>
                <a:gd name="T8" fmla="*/ 813 w 945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367">
                  <a:moveTo>
                    <a:pt x="813" y="367"/>
                  </a:moveTo>
                  <a:lnTo>
                    <a:pt x="133" y="367"/>
                  </a:lnTo>
                  <a:lnTo>
                    <a:pt x="0" y="0"/>
                  </a:lnTo>
                  <a:lnTo>
                    <a:pt x="945" y="0"/>
                  </a:lnTo>
                  <a:lnTo>
                    <a:pt x="813" y="367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0" name="任意多边形 249"/>
            <p:cNvSpPr>
              <a:spLocks/>
            </p:cNvSpPr>
            <p:nvPr/>
          </p:nvSpPr>
          <p:spPr bwMode="auto">
            <a:xfrm>
              <a:off x="2229293" y="1836406"/>
              <a:ext cx="2233107" cy="3957520"/>
            </a:xfrm>
            <a:custGeom>
              <a:avLst/>
              <a:gdLst>
                <a:gd name="connsiteX0" fmla="*/ 1041102 w 2079324"/>
                <a:gd name="connsiteY0" fmla="*/ 0 h 4913313"/>
                <a:gd name="connsiteX1" fmla="*/ 1875867 w 2079324"/>
                <a:gd name="connsiteY1" fmla="*/ 4913313 h 4913313"/>
                <a:gd name="connsiteX2" fmla="*/ 1041102 w 2079324"/>
                <a:gd name="connsiteY2" fmla="*/ 4913313 h 4913313"/>
                <a:gd name="connsiteX3" fmla="*/ 203152 w 2079324"/>
                <a:gd name="connsiteY3" fmla="*/ 4913313 h 4913313"/>
                <a:gd name="connsiteX4" fmla="*/ 1041102 w 2079324"/>
                <a:gd name="connsiteY4" fmla="*/ 0 h 491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324" h="4913313">
                  <a:moveTo>
                    <a:pt x="1041102" y="0"/>
                  </a:moveTo>
                  <a:cubicBezTo>
                    <a:pt x="1041102" y="0"/>
                    <a:pt x="2630978" y="1860814"/>
                    <a:pt x="1875867" y="4913313"/>
                  </a:cubicBezTo>
                  <a:cubicBezTo>
                    <a:pt x="1875867" y="4913313"/>
                    <a:pt x="1875867" y="4913313"/>
                    <a:pt x="1041102" y="4913313"/>
                  </a:cubicBezTo>
                  <a:cubicBezTo>
                    <a:pt x="1041102" y="4913313"/>
                    <a:pt x="1041102" y="4913313"/>
                    <a:pt x="203152" y="4913313"/>
                  </a:cubicBezTo>
                  <a:cubicBezTo>
                    <a:pt x="-551960" y="1860814"/>
                    <a:pt x="1041102" y="0"/>
                    <a:pt x="1041102" y="0"/>
                  </a:cubicBezTo>
                  <a:close/>
                </a:path>
              </a:pathLst>
            </a:custGeom>
            <a:solidFill>
              <a:srgbClr val="FEE9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400"/>
            </a:p>
          </p:txBody>
        </p:sp>
        <p:sp>
          <p:nvSpPr>
            <p:cNvPr id="251" name="Freeform 1059"/>
            <p:cNvSpPr>
              <a:spLocks/>
            </p:cNvSpPr>
            <p:nvPr/>
          </p:nvSpPr>
          <p:spPr bwMode="auto">
            <a:xfrm>
              <a:off x="2170148" y="3635511"/>
              <a:ext cx="2351069" cy="2158414"/>
            </a:xfrm>
            <a:custGeom>
              <a:avLst/>
              <a:gdLst>
                <a:gd name="T0" fmla="*/ 81 w 687"/>
                <a:gd name="T1" fmla="*/ 841 h 841"/>
                <a:gd name="T2" fmla="*/ 344 w 687"/>
                <a:gd name="T3" fmla="*/ 841 h 841"/>
                <a:gd name="T4" fmla="*/ 606 w 687"/>
                <a:gd name="T5" fmla="*/ 841 h 841"/>
                <a:gd name="T6" fmla="*/ 641 w 687"/>
                <a:gd name="T7" fmla="*/ 0 h 841"/>
                <a:gd name="T8" fmla="*/ 46 w 687"/>
                <a:gd name="T9" fmla="*/ 0 h 841"/>
                <a:gd name="T10" fmla="*/ 81 w 687"/>
                <a:gd name="T11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" h="841">
                  <a:moveTo>
                    <a:pt x="81" y="841"/>
                  </a:moveTo>
                  <a:cubicBezTo>
                    <a:pt x="344" y="841"/>
                    <a:pt x="344" y="841"/>
                    <a:pt x="344" y="841"/>
                  </a:cubicBezTo>
                  <a:cubicBezTo>
                    <a:pt x="606" y="841"/>
                    <a:pt x="606" y="841"/>
                    <a:pt x="606" y="841"/>
                  </a:cubicBezTo>
                  <a:cubicBezTo>
                    <a:pt x="687" y="514"/>
                    <a:pt x="682" y="232"/>
                    <a:pt x="64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" y="232"/>
                    <a:pt x="0" y="514"/>
                    <a:pt x="81" y="841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2" name="Freeform 1060"/>
            <p:cNvSpPr>
              <a:spLocks/>
            </p:cNvSpPr>
            <p:nvPr/>
          </p:nvSpPr>
          <p:spPr bwMode="auto">
            <a:xfrm>
              <a:off x="2611719" y="2473190"/>
              <a:ext cx="1467927" cy="379769"/>
            </a:xfrm>
            <a:custGeom>
              <a:avLst/>
              <a:gdLst>
                <a:gd name="T0" fmla="*/ 0 w 429"/>
                <a:gd name="T1" fmla="*/ 148 h 148"/>
                <a:gd name="T2" fmla="*/ 429 w 429"/>
                <a:gd name="T3" fmla="*/ 148 h 148"/>
                <a:gd name="T4" fmla="*/ 367 w 429"/>
                <a:gd name="T5" fmla="*/ 0 h 148"/>
                <a:gd name="T6" fmla="*/ 63 w 429"/>
                <a:gd name="T7" fmla="*/ 0 h 148"/>
                <a:gd name="T8" fmla="*/ 0 w 42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148">
                  <a:moveTo>
                    <a:pt x="0" y="148"/>
                  </a:moveTo>
                  <a:cubicBezTo>
                    <a:pt x="429" y="148"/>
                    <a:pt x="429" y="148"/>
                    <a:pt x="429" y="148"/>
                  </a:cubicBezTo>
                  <a:cubicBezTo>
                    <a:pt x="409" y="94"/>
                    <a:pt x="388" y="44"/>
                    <a:pt x="36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42" y="44"/>
                    <a:pt x="20" y="94"/>
                    <a:pt x="0" y="148"/>
                  </a:cubicBezTo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3" name="Oval 1061"/>
            <p:cNvSpPr>
              <a:spLocks noChangeArrowheads="1"/>
            </p:cNvSpPr>
            <p:nvPr/>
          </p:nvSpPr>
          <p:spPr bwMode="auto">
            <a:xfrm>
              <a:off x="2444637" y="3676429"/>
              <a:ext cx="75016" cy="575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4" name="Oval 1062"/>
            <p:cNvSpPr>
              <a:spLocks noChangeArrowheads="1"/>
            </p:cNvSpPr>
            <p:nvPr/>
          </p:nvSpPr>
          <p:spPr bwMode="auto">
            <a:xfrm>
              <a:off x="2635587" y="3676429"/>
              <a:ext cx="75016" cy="575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5" name="Oval 1063"/>
            <p:cNvSpPr>
              <a:spLocks noChangeArrowheads="1"/>
            </p:cNvSpPr>
            <p:nvPr/>
          </p:nvSpPr>
          <p:spPr bwMode="auto">
            <a:xfrm>
              <a:off x="2831653" y="3676429"/>
              <a:ext cx="71607" cy="575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6" name="Oval 1064"/>
            <p:cNvSpPr>
              <a:spLocks noChangeArrowheads="1"/>
            </p:cNvSpPr>
            <p:nvPr/>
          </p:nvSpPr>
          <p:spPr bwMode="auto">
            <a:xfrm>
              <a:off x="3022603" y="3676429"/>
              <a:ext cx="71607" cy="575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7" name="Oval 1065"/>
            <p:cNvSpPr>
              <a:spLocks noChangeArrowheads="1"/>
            </p:cNvSpPr>
            <p:nvPr/>
          </p:nvSpPr>
          <p:spPr bwMode="auto">
            <a:xfrm>
              <a:off x="3213553" y="3676429"/>
              <a:ext cx="71607" cy="575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8" name="Oval 1066"/>
            <p:cNvSpPr>
              <a:spLocks noChangeArrowheads="1"/>
            </p:cNvSpPr>
            <p:nvPr/>
          </p:nvSpPr>
          <p:spPr bwMode="auto">
            <a:xfrm>
              <a:off x="3406206" y="3676429"/>
              <a:ext cx="71607" cy="575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9" name="Oval 1067"/>
            <p:cNvSpPr>
              <a:spLocks noChangeArrowheads="1"/>
            </p:cNvSpPr>
            <p:nvPr/>
          </p:nvSpPr>
          <p:spPr bwMode="auto">
            <a:xfrm>
              <a:off x="3597156" y="3676429"/>
              <a:ext cx="75016" cy="575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0" name="Oval 1068"/>
            <p:cNvSpPr>
              <a:spLocks noChangeArrowheads="1"/>
            </p:cNvSpPr>
            <p:nvPr/>
          </p:nvSpPr>
          <p:spPr bwMode="auto">
            <a:xfrm>
              <a:off x="3788106" y="3676429"/>
              <a:ext cx="76721" cy="575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1" name="Oval 1069"/>
            <p:cNvSpPr>
              <a:spLocks noChangeArrowheads="1"/>
            </p:cNvSpPr>
            <p:nvPr/>
          </p:nvSpPr>
          <p:spPr bwMode="auto">
            <a:xfrm>
              <a:off x="3984171" y="3676429"/>
              <a:ext cx="71607" cy="575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2" name="Oval 1070"/>
            <p:cNvSpPr>
              <a:spLocks noChangeArrowheads="1"/>
            </p:cNvSpPr>
            <p:nvPr/>
          </p:nvSpPr>
          <p:spPr bwMode="auto">
            <a:xfrm>
              <a:off x="4175121" y="3676429"/>
              <a:ext cx="71607" cy="575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3" name="Oval 1071"/>
            <p:cNvSpPr>
              <a:spLocks noChangeArrowheads="1"/>
            </p:cNvSpPr>
            <p:nvPr/>
          </p:nvSpPr>
          <p:spPr bwMode="auto">
            <a:xfrm>
              <a:off x="2720834" y="2768564"/>
              <a:ext cx="66492" cy="485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4" name="Oval 1072"/>
            <p:cNvSpPr>
              <a:spLocks noChangeArrowheads="1"/>
            </p:cNvSpPr>
            <p:nvPr/>
          </p:nvSpPr>
          <p:spPr bwMode="auto">
            <a:xfrm>
              <a:off x="2889619" y="2768564"/>
              <a:ext cx="64787" cy="485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5" name="Oval 1073"/>
            <p:cNvSpPr>
              <a:spLocks noChangeArrowheads="1"/>
            </p:cNvSpPr>
            <p:nvPr/>
          </p:nvSpPr>
          <p:spPr bwMode="auto">
            <a:xfrm>
              <a:off x="3060110" y="2768564"/>
              <a:ext cx="64787" cy="485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6" name="Oval 1074"/>
            <p:cNvSpPr>
              <a:spLocks noChangeArrowheads="1"/>
            </p:cNvSpPr>
            <p:nvPr/>
          </p:nvSpPr>
          <p:spPr bwMode="auto">
            <a:xfrm>
              <a:off x="3227191" y="2768564"/>
              <a:ext cx="64787" cy="485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7" name="Oval 1075"/>
            <p:cNvSpPr>
              <a:spLocks noChangeArrowheads="1"/>
            </p:cNvSpPr>
            <p:nvPr/>
          </p:nvSpPr>
          <p:spPr bwMode="auto">
            <a:xfrm>
              <a:off x="3399387" y="2768564"/>
              <a:ext cx="64787" cy="485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8" name="Oval 1076"/>
            <p:cNvSpPr>
              <a:spLocks noChangeArrowheads="1"/>
            </p:cNvSpPr>
            <p:nvPr/>
          </p:nvSpPr>
          <p:spPr bwMode="auto">
            <a:xfrm>
              <a:off x="3566468" y="2768564"/>
              <a:ext cx="64787" cy="485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9" name="Oval 1077"/>
            <p:cNvSpPr>
              <a:spLocks noChangeArrowheads="1"/>
            </p:cNvSpPr>
            <p:nvPr/>
          </p:nvSpPr>
          <p:spPr bwMode="auto">
            <a:xfrm>
              <a:off x="3736958" y="2768564"/>
              <a:ext cx="64787" cy="485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0" name="Oval 1078"/>
            <p:cNvSpPr>
              <a:spLocks noChangeArrowheads="1"/>
            </p:cNvSpPr>
            <p:nvPr/>
          </p:nvSpPr>
          <p:spPr bwMode="auto">
            <a:xfrm>
              <a:off x="3905745" y="2768564"/>
              <a:ext cx="64787" cy="4859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1" name="Freeform 1079"/>
            <p:cNvSpPr>
              <a:spLocks/>
            </p:cNvSpPr>
            <p:nvPr/>
          </p:nvSpPr>
          <p:spPr bwMode="auto">
            <a:xfrm>
              <a:off x="1401233" y="4772259"/>
              <a:ext cx="1094552" cy="1227534"/>
            </a:xfrm>
            <a:custGeom>
              <a:avLst/>
              <a:gdLst>
                <a:gd name="T0" fmla="*/ 642 w 642"/>
                <a:gd name="T1" fmla="*/ 761 h 960"/>
                <a:gd name="T2" fmla="*/ 26 w 642"/>
                <a:gd name="T3" fmla="*/ 960 h 960"/>
                <a:gd name="T4" fmla="*/ 0 w 642"/>
                <a:gd name="T5" fmla="*/ 725 h 960"/>
                <a:gd name="T6" fmla="*/ 558 w 642"/>
                <a:gd name="T7" fmla="*/ 0 h 960"/>
                <a:gd name="T8" fmla="*/ 642 w 642"/>
                <a:gd name="T9" fmla="*/ 7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2" h="960">
                  <a:moveTo>
                    <a:pt x="642" y="761"/>
                  </a:moveTo>
                  <a:lnTo>
                    <a:pt x="26" y="960"/>
                  </a:lnTo>
                  <a:lnTo>
                    <a:pt x="0" y="725"/>
                  </a:lnTo>
                  <a:lnTo>
                    <a:pt x="558" y="0"/>
                  </a:lnTo>
                  <a:lnTo>
                    <a:pt x="642" y="761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2" name="Freeform 1080"/>
            <p:cNvSpPr>
              <a:spLocks/>
            </p:cNvSpPr>
            <p:nvPr/>
          </p:nvSpPr>
          <p:spPr bwMode="auto">
            <a:xfrm>
              <a:off x="4198990" y="4772259"/>
              <a:ext cx="1091141" cy="1227534"/>
            </a:xfrm>
            <a:custGeom>
              <a:avLst/>
              <a:gdLst>
                <a:gd name="T0" fmla="*/ 0 w 640"/>
                <a:gd name="T1" fmla="*/ 761 h 960"/>
                <a:gd name="T2" fmla="*/ 614 w 640"/>
                <a:gd name="T3" fmla="*/ 960 h 960"/>
                <a:gd name="T4" fmla="*/ 640 w 640"/>
                <a:gd name="T5" fmla="*/ 725 h 960"/>
                <a:gd name="T6" fmla="*/ 82 w 640"/>
                <a:gd name="T7" fmla="*/ 0 h 960"/>
                <a:gd name="T8" fmla="*/ 0 w 640"/>
                <a:gd name="T9" fmla="*/ 76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960">
                  <a:moveTo>
                    <a:pt x="0" y="761"/>
                  </a:moveTo>
                  <a:lnTo>
                    <a:pt x="614" y="960"/>
                  </a:lnTo>
                  <a:lnTo>
                    <a:pt x="640" y="725"/>
                  </a:lnTo>
                  <a:lnTo>
                    <a:pt x="82" y="0"/>
                  </a:lnTo>
                  <a:lnTo>
                    <a:pt x="0" y="761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3" name="Freeform 1081"/>
            <p:cNvSpPr>
              <a:spLocks/>
            </p:cNvSpPr>
            <p:nvPr/>
          </p:nvSpPr>
          <p:spPr bwMode="auto">
            <a:xfrm>
              <a:off x="3274928" y="4772259"/>
              <a:ext cx="144917" cy="1227534"/>
            </a:xfrm>
            <a:custGeom>
              <a:avLst/>
              <a:gdLst>
                <a:gd name="T0" fmla="*/ 0 w 85"/>
                <a:gd name="T1" fmla="*/ 239 h 960"/>
                <a:gd name="T2" fmla="*/ 43 w 85"/>
                <a:gd name="T3" fmla="*/ 0 h 960"/>
                <a:gd name="T4" fmla="*/ 85 w 85"/>
                <a:gd name="T5" fmla="*/ 239 h 960"/>
                <a:gd name="T6" fmla="*/ 85 w 85"/>
                <a:gd name="T7" fmla="*/ 721 h 960"/>
                <a:gd name="T8" fmla="*/ 43 w 85"/>
                <a:gd name="T9" fmla="*/ 960 h 960"/>
                <a:gd name="T10" fmla="*/ 0 w 85"/>
                <a:gd name="T11" fmla="*/ 721 h 960"/>
                <a:gd name="T12" fmla="*/ 0 w 85"/>
                <a:gd name="T13" fmla="*/ 239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60">
                  <a:moveTo>
                    <a:pt x="0" y="239"/>
                  </a:moveTo>
                  <a:lnTo>
                    <a:pt x="43" y="0"/>
                  </a:lnTo>
                  <a:lnTo>
                    <a:pt x="85" y="239"/>
                  </a:lnTo>
                  <a:lnTo>
                    <a:pt x="85" y="721"/>
                  </a:lnTo>
                  <a:lnTo>
                    <a:pt x="43" y="960"/>
                  </a:lnTo>
                  <a:lnTo>
                    <a:pt x="0" y="721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BF4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4" name="Oval 1082"/>
            <p:cNvSpPr>
              <a:spLocks noChangeArrowheads="1"/>
            </p:cNvSpPr>
            <p:nvPr/>
          </p:nvSpPr>
          <p:spPr bwMode="auto">
            <a:xfrm>
              <a:off x="2947588" y="2950137"/>
              <a:ext cx="796193" cy="595866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5" name="Oval 1083"/>
            <p:cNvSpPr>
              <a:spLocks noChangeArrowheads="1"/>
            </p:cNvSpPr>
            <p:nvPr/>
          </p:nvSpPr>
          <p:spPr bwMode="auto">
            <a:xfrm>
              <a:off x="3032832" y="3023640"/>
              <a:ext cx="629112" cy="471834"/>
            </a:xfrm>
            <a:prstGeom prst="ellipse">
              <a:avLst/>
            </a:prstGeom>
            <a:solidFill>
              <a:srgbClr val="00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6" name="Freeform 1168"/>
            <p:cNvSpPr>
              <a:spLocks/>
            </p:cNvSpPr>
            <p:nvPr/>
          </p:nvSpPr>
          <p:spPr bwMode="auto">
            <a:xfrm>
              <a:off x="3842663" y="2465518"/>
              <a:ext cx="168787" cy="257015"/>
            </a:xfrm>
            <a:custGeom>
              <a:avLst/>
              <a:gdLst>
                <a:gd name="T0" fmla="*/ 5 w 49"/>
                <a:gd name="T1" fmla="*/ 0 h 100"/>
                <a:gd name="T2" fmla="*/ 0 w 49"/>
                <a:gd name="T3" fmla="*/ 3 h 100"/>
                <a:gd name="T4" fmla="*/ 7 w 49"/>
                <a:gd name="T5" fmla="*/ 3 h 100"/>
                <a:gd name="T6" fmla="*/ 49 w 49"/>
                <a:gd name="T7" fmla="*/ 100 h 100"/>
                <a:gd name="T8" fmla="*/ 49 w 49"/>
                <a:gd name="T9" fmla="*/ 100 h 100"/>
                <a:gd name="T10" fmla="*/ 5 w 49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00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1" y="33"/>
                    <a:pt x="35" y="65"/>
                    <a:pt x="49" y="100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35" y="64"/>
                    <a:pt x="20" y="31"/>
                    <a:pt x="5" y="0"/>
                  </a:cubicBezTo>
                </a:path>
              </a:pathLst>
            </a:custGeom>
            <a:solidFill>
              <a:srgbClr val="C8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097884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0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7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25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97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800" b="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312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51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10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564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66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81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38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639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" y="1"/>
            <a:ext cx="12192000" cy="6857999"/>
          </a:xfrm>
          <a:prstGeom prst="rect">
            <a:avLst/>
          </a:prstGeom>
          <a:solidFill>
            <a:srgbClr val="1DB5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2D88F9B-5C96-4AB5-8374-C7C5BF9C223C}" type="datetimeFigureOut">
              <a:rPr lang="zh-CN" altLang="en-US" smtClean="0"/>
              <a:t>2020/2/22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516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EA64647-985C-4BB7-9E08-1571E9D0CD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69343" y="1121434"/>
            <a:ext cx="11024558" cy="531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69343" y="182476"/>
            <a:ext cx="11024560" cy="72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8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tx1"/>
        </a:buClr>
        <a:buSzPct val="50000"/>
        <a:buFont typeface="Wingdings 2" panose="05020102010507070707" pitchFamily="18" charset="2"/>
        <a:buChar char=""/>
        <a:defRPr lang="zh-CN" altLang="en-US" sz="2400" b="1" kern="1200" baseline="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b="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microsoft.com/office/2007/relationships/hdphoto" Target="../media/hdphoto12.wdp"/><Relationship Id="rId7" Type="http://schemas.openxmlformats.org/officeDocument/2006/relationships/image" Target="../media/image29.png"/><Relationship Id="rId12" Type="http://schemas.microsoft.com/office/2007/relationships/hdphoto" Target="../media/hdphoto1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microsoft.com/office/2007/relationships/hdphoto" Target="../media/hdphoto15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microsoft.com/office/2007/relationships/hdphoto" Target="../media/hdphoto1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37.png"/><Relationship Id="rId5" Type="http://schemas.openxmlformats.org/officeDocument/2006/relationships/image" Target="../media/image18.png"/><Relationship Id="rId10" Type="http://schemas.microsoft.com/office/2007/relationships/hdphoto" Target="../media/hdphoto18.wdp"/><Relationship Id="rId4" Type="http://schemas.microsoft.com/office/2007/relationships/hdphoto" Target="../media/hdphoto7.wdp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microsoft.com/office/2007/relationships/hdphoto" Target="../media/hdphoto20.wdp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2.gif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microsoft.com/office/2007/relationships/hdphoto" Target="../media/hdphoto7.wdp"/><Relationship Id="rId17" Type="http://schemas.openxmlformats.org/officeDocument/2006/relationships/image" Target="../media/image12.gif"/><Relationship Id="rId2" Type="http://schemas.openxmlformats.org/officeDocument/2006/relationships/image" Target="../media/image6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0.png"/><Relationship Id="rId10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10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B311E0-011C-4DDD-991A-A6E6916404A4}"/>
              </a:ext>
            </a:extLst>
          </p:cNvPr>
          <p:cNvSpPr txBox="1"/>
          <p:nvPr/>
        </p:nvSpPr>
        <p:spPr>
          <a:xfrm>
            <a:off x="0" y="61109"/>
            <a:ext cx="12192000" cy="6712632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619351" y="4323068"/>
            <a:ext cx="6953299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内蒙古师范大学计算机科学技术学院</a:t>
            </a:r>
            <a:endParaRPr lang="zh-CN" altLang="zh-CN" sz="2800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063321" y="1084640"/>
            <a:ext cx="1728000" cy="1728000"/>
            <a:chOff x="3832651" y="1100471"/>
            <a:chExt cx="1296000" cy="1296000"/>
          </a:xfrm>
          <a:solidFill>
            <a:schemeClr val="tx1">
              <a:lumMod val="85000"/>
            </a:schemeClr>
          </a:solidFill>
          <a:effectLst>
            <a:outerShdw blurRad="114300" dist="127000" dir="8100000" algn="tr" rotWithShape="0">
              <a:prstClr val="black">
                <a:alpha val="42000"/>
              </a:prstClr>
            </a:outerShdw>
          </a:effectLst>
        </p:grpSpPr>
        <p:sp>
          <p:nvSpPr>
            <p:cNvPr id="48" name="椭圆 47"/>
            <p:cNvSpPr/>
            <p:nvPr/>
          </p:nvSpPr>
          <p:spPr>
            <a:xfrm>
              <a:off x="3832651" y="1100471"/>
              <a:ext cx="1296000" cy="1296000"/>
            </a:xfrm>
            <a:prstGeom prst="ellipse">
              <a:avLst/>
            </a:prstGeom>
            <a:grp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椭圆 48"/>
            <p:cNvSpPr/>
            <p:nvPr/>
          </p:nvSpPr>
          <p:spPr>
            <a:xfrm>
              <a:off x="3868583" y="1136403"/>
              <a:ext cx="1224136" cy="1224136"/>
            </a:xfrm>
            <a:prstGeom prst="ellipse">
              <a:avLst/>
            </a:prstGeom>
            <a:grpFill/>
            <a:ln w="28575">
              <a:noFill/>
            </a:ln>
            <a:effectLst>
              <a:outerShdw blurRad="317500" dist="228600" dir="7200000" algn="ctr" rotWithShape="0">
                <a:schemeClr val="tx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762948" y="1583457"/>
            <a:ext cx="2208245" cy="678492"/>
            <a:chOff x="755576" y="627534"/>
            <a:chExt cx="1800200" cy="508869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755576" y="987574"/>
              <a:ext cx="504056" cy="0"/>
            </a:xfrm>
            <a:prstGeom prst="line">
              <a:avLst/>
            </a:prstGeom>
            <a:ln w="19050">
              <a:solidFill>
                <a:schemeClr val="bg1"/>
              </a:solidFill>
              <a:head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1259632" y="843558"/>
              <a:ext cx="72008" cy="144016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331640" y="843558"/>
              <a:ext cx="124675" cy="292845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1456315" y="627534"/>
              <a:ext cx="451389" cy="508869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907704" y="627534"/>
              <a:ext cx="72008" cy="36004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1979712" y="987574"/>
              <a:ext cx="576064" cy="2406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967542" y="1583456"/>
            <a:ext cx="2208245" cy="678492"/>
            <a:chOff x="755576" y="627534"/>
            <a:chExt cx="1800200" cy="508869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755576" y="987574"/>
              <a:ext cx="504056" cy="0"/>
            </a:xfrm>
            <a:prstGeom prst="line">
              <a:avLst/>
            </a:prstGeom>
            <a:ln w="19050">
              <a:solidFill>
                <a:schemeClr val="bg1"/>
              </a:solidFill>
              <a:head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1259632" y="843558"/>
              <a:ext cx="72008" cy="144016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1331640" y="843558"/>
              <a:ext cx="124675" cy="292845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1456315" y="627534"/>
              <a:ext cx="451389" cy="508869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907704" y="627534"/>
              <a:ext cx="72008" cy="36004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1979712" y="987574"/>
              <a:ext cx="576064" cy="2406"/>
            </a:xfrm>
            <a:prstGeom prst="line">
              <a:avLst/>
            </a:prstGeom>
            <a:ln w="19050">
              <a:solidFill>
                <a:schemeClr val="bg1"/>
              </a:solidFill>
              <a:tailEnd type="oval"/>
            </a:ln>
            <a:effectLst>
              <a:outerShdw blurRad="63500" dist="38100" dir="7200000" algn="ctr" rotWithShape="0">
                <a:schemeClr val="tx1">
                  <a:alpha val="6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8899373" y="5258498"/>
            <a:ext cx="260816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指导教师：王素坤</a:t>
            </a:r>
          </a:p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主讲人：贾越</a:t>
            </a:r>
          </a:p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20161101520</a:t>
            </a:r>
          </a:p>
        </p:txBody>
      </p:sp>
      <p:sp>
        <p:nvSpPr>
          <p:cNvPr id="79" name="Text Box 64"/>
          <p:cNvSpPr txBox="1">
            <a:spLocks noChangeArrowheads="1"/>
          </p:cNvSpPr>
          <p:nvPr/>
        </p:nvSpPr>
        <p:spPr bwMode="auto">
          <a:xfrm>
            <a:off x="3176575" y="3078210"/>
            <a:ext cx="6883400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r>
              <a:rPr lang="zh-CN" altLang="zh-CN" sz="6000" b="1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微课</a:t>
            </a:r>
            <a:r>
              <a:rPr lang="zh-CN" altLang="en-US" sz="6000" b="1" dirty="0">
                <a:solidFill>
                  <a:srgbClr val="679E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设计与制作</a:t>
            </a:r>
            <a:endParaRPr lang="en-US" altLang="zh-CN" sz="6000" b="1" dirty="0">
              <a:solidFill>
                <a:srgbClr val="679E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t0105ef74c682fe9ffd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704" y="1124530"/>
            <a:ext cx="1714500" cy="1680633"/>
          </a:xfrm>
          <a:prstGeom prst="rect">
            <a:avLst/>
          </a:prstGeom>
        </p:spPr>
      </p:pic>
      <p:sp>
        <p:nvSpPr>
          <p:cNvPr id="30" name="Text Box 64">
            <a:extLst>
              <a:ext uri="{FF2B5EF4-FFF2-40B4-BE49-F238E27FC236}">
                <a16:creationId xmlns:a16="http://schemas.microsoft.com/office/drawing/2014/main" id="{81CEDB14-EFC6-4A2A-A1E8-3E7BEEFDE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575" y="3057658"/>
            <a:ext cx="6883400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>
            <a:spAutoFit/>
          </a:bodyPr>
          <a:lstStyle/>
          <a:p>
            <a:r>
              <a:rPr lang="zh-CN" altLang="zh-CN" sz="6000" b="1" dirty="0">
                <a:solidFill>
                  <a:srgbClr val="679E2A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微课</a:t>
            </a:r>
            <a:r>
              <a:rPr lang="zh-CN" altLang="en-US" sz="6000" b="1" dirty="0">
                <a:solidFill>
                  <a:srgbClr val="679E2A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设计与制作</a:t>
            </a:r>
            <a:endParaRPr lang="en-US" altLang="zh-CN" sz="6000" b="1" dirty="0">
              <a:solidFill>
                <a:srgbClr val="679E2A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endParaRPr lang="en-US" altLang="zh-CN" sz="3600" b="1" dirty="0">
              <a:solidFill>
                <a:srgbClr val="679E2A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76" grpId="0"/>
      <p:bldP spid="79" grpId="0"/>
      <p:bldP spid="30" grpId="0"/>
      <p:bldP spid="3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F1EECA6B-3FB5-4966-A030-399DB11C8933}"/>
              </a:ext>
            </a:extLst>
          </p:cNvPr>
          <p:cNvSpPr/>
          <p:nvPr/>
        </p:nvSpPr>
        <p:spPr>
          <a:xfrm>
            <a:off x="823860" y="3943141"/>
            <a:ext cx="2302467" cy="2018247"/>
          </a:xfrm>
          <a:custGeom>
            <a:avLst/>
            <a:gdLst>
              <a:gd name="connsiteX0" fmla="*/ 0 w 2302467"/>
              <a:gd name="connsiteY0" fmla="*/ 0 h 2018247"/>
              <a:gd name="connsiteX1" fmla="*/ 2302467 w 2302467"/>
              <a:gd name="connsiteY1" fmla="*/ 0 h 2018247"/>
              <a:gd name="connsiteX2" fmla="*/ 2302467 w 2302467"/>
              <a:gd name="connsiteY2" fmla="*/ 2018247 h 2018247"/>
              <a:gd name="connsiteX3" fmla="*/ 0 w 2302467"/>
              <a:gd name="connsiteY3" fmla="*/ 2018247 h 2018247"/>
              <a:gd name="connsiteX4" fmla="*/ 0 w 2302467"/>
              <a:gd name="connsiteY4" fmla="*/ 0 h 20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467" h="2018247">
                <a:moveTo>
                  <a:pt x="0" y="0"/>
                </a:moveTo>
                <a:lnTo>
                  <a:pt x="2302467" y="0"/>
                </a:lnTo>
                <a:lnTo>
                  <a:pt x="2302467" y="2018247"/>
                </a:lnTo>
                <a:lnTo>
                  <a:pt x="0" y="201824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5740" tIns="205740" rIns="205740" bIns="205740" numCol="1" spcCol="1270" anchor="t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5400" kern="1200" dirty="0"/>
              <a:t>建模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2D82B2C0-57B2-4223-B806-A0DA2B63B2F1}"/>
              </a:ext>
            </a:extLst>
          </p:cNvPr>
          <p:cNvSpPr/>
          <p:nvPr/>
        </p:nvSpPr>
        <p:spPr>
          <a:xfrm>
            <a:off x="3647639" y="3319859"/>
            <a:ext cx="2302467" cy="2018247"/>
          </a:xfrm>
          <a:custGeom>
            <a:avLst/>
            <a:gdLst>
              <a:gd name="connsiteX0" fmla="*/ 0 w 2302467"/>
              <a:gd name="connsiteY0" fmla="*/ 0 h 2018247"/>
              <a:gd name="connsiteX1" fmla="*/ 2302467 w 2302467"/>
              <a:gd name="connsiteY1" fmla="*/ 0 h 2018247"/>
              <a:gd name="connsiteX2" fmla="*/ 2302467 w 2302467"/>
              <a:gd name="connsiteY2" fmla="*/ 2018247 h 2018247"/>
              <a:gd name="connsiteX3" fmla="*/ 0 w 2302467"/>
              <a:gd name="connsiteY3" fmla="*/ 2018247 h 2018247"/>
              <a:gd name="connsiteX4" fmla="*/ 0 w 2302467"/>
              <a:gd name="connsiteY4" fmla="*/ 0 h 20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467" h="2018247">
                <a:moveTo>
                  <a:pt x="0" y="0"/>
                </a:moveTo>
                <a:lnTo>
                  <a:pt x="2302467" y="0"/>
                </a:lnTo>
                <a:lnTo>
                  <a:pt x="2302467" y="2018247"/>
                </a:lnTo>
                <a:lnTo>
                  <a:pt x="0" y="201824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5740" tIns="205740" rIns="205740" bIns="205740" numCol="1" spcCol="1270" anchor="t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5400" kern="1200" dirty="0"/>
              <a:t>切片</a:t>
            </a: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2BD5565F-744A-48E2-99E0-458A1D730A5E}"/>
              </a:ext>
            </a:extLst>
          </p:cNvPr>
          <p:cNvSpPr/>
          <p:nvPr/>
        </p:nvSpPr>
        <p:spPr>
          <a:xfrm>
            <a:off x="6466308" y="2619832"/>
            <a:ext cx="2302467" cy="2018247"/>
          </a:xfrm>
          <a:custGeom>
            <a:avLst/>
            <a:gdLst>
              <a:gd name="connsiteX0" fmla="*/ 0 w 2302467"/>
              <a:gd name="connsiteY0" fmla="*/ 0 h 2018247"/>
              <a:gd name="connsiteX1" fmla="*/ 2302467 w 2302467"/>
              <a:gd name="connsiteY1" fmla="*/ 0 h 2018247"/>
              <a:gd name="connsiteX2" fmla="*/ 2302467 w 2302467"/>
              <a:gd name="connsiteY2" fmla="*/ 2018247 h 2018247"/>
              <a:gd name="connsiteX3" fmla="*/ 0 w 2302467"/>
              <a:gd name="connsiteY3" fmla="*/ 2018247 h 2018247"/>
              <a:gd name="connsiteX4" fmla="*/ 0 w 2302467"/>
              <a:gd name="connsiteY4" fmla="*/ 0 h 20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467" h="2018247">
                <a:moveTo>
                  <a:pt x="0" y="0"/>
                </a:moveTo>
                <a:lnTo>
                  <a:pt x="2302467" y="0"/>
                </a:lnTo>
                <a:lnTo>
                  <a:pt x="2302467" y="2018247"/>
                </a:lnTo>
                <a:lnTo>
                  <a:pt x="0" y="201824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5740" tIns="205740" rIns="205740" bIns="205740" numCol="1" spcCol="1270" anchor="t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5400" kern="1200" dirty="0"/>
              <a:t>打印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E499136E-B223-417D-AE4E-5DADCB5FF7D8}"/>
              </a:ext>
            </a:extLst>
          </p:cNvPr>
          <p:cNvSpPr/>
          <p:nvPr/>
        </p:nvSpPr>
        <p:spPr>
          <a:xfrm>
            <a:off x="9284979" y="1924894"/>
            <a:ext cx="2302467" cy="2018247"/>
          </a:xfrm>
          <a:custGeom>
            <a:avLst/>
            <a:gdLst>
              <a:gd name="connsiteX0" fmla="*/ 0 w 2302467"/>
              <a:gd name="connsiteY0" fmla="*/ 0 h 2018247"/>
              <a:gd name="connsiteX1" fmla="*/ 2302467 w 2302467"/>
              <a:gd name="connsiteY1" fmla="*/ 0 h 2018247"/>
              <a:gd name="connsiteX2" fmla="*/ 2302467 w 2302467"/>
              <a:gd name="connsiteY2" fmla="*/ 2018247 h 2018247"/>
              <a:gd name="connsiteX3" fmla="*/ 0 w 2302467"/>
              <a:gd name="connsiteY3" fmla="*/ 2018247 h 2018247"/>
              <a:gd name="connsiteX4" fmla="*/ 0 w 2302467"/>
              <a:gd name="connsiteY4" fmla="*/ 0 h 2018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467" h="2018247">
                <a:moveTo>
                  <a:pt x="0" y="0"/>
                </a:moveTo>
                <a:lnTo>
                  <a:pt x="2302467" y="0"/>
                </a:lnTo>
                <a:lnTo>
                  <a:pt x="2302467" y="2018247"/>
                </a:lnTo>
                <a:lnTo>
                  <a:pt x="0" y="201824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5740" tIns="205740" rIns="205740" bIns="205740" numCol="1" spcCol="1270" anchor="t" anchorCtr="0">
            <a:noAutofit/>
          </a:bodyPr>
          <a:lstStyle/>
          <a:p>
            <a:pPr marL="0" lvl="0" indent="0" algn="l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5400" kern="1200" dirty="0"/>
              <a:t>后期处理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D26F72-FE2F-4196-84F4-FA5EDE657592}"/>
              </a:ext>
            </a:extLst>
          </p:cNvPr>
          <p:cNvSpPr/>
          <p:nvPr/>
        </p:nvSpPr>
        <p:spPr>
          <a:xfrm>
            <a:off x="3985718" y="135235"/>
            <a:ext cx="44502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3D</a:t>
            </a:r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打印的步骤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4ACBDC6-BD80-49BA-B5AF-584B7A4407D9}"/>
              </a:ext>
            </a:extLst>
          </p:cNvPr>
          <p:cNvGrpSpPr/>
          <p:nvPr/>
        </p:nvGrpSpPr>
        <p:grpSpPr>
          <a:xfrm>
            <a:off x="3483632" y="2498853"/>
            <a:ext cx="2550346" cy="2112471"/>
            <a:chOff x="3394650" y="2486897"/>
            <a:chExt cx="2550346" cy="2112471"/>
          </a:xfrm>
        </p:grpSpPr>
        <p:sp>
          <p:nvSpPr>
            <p:cNvPr id="34" name="L 形 33">
              <a:extLst>
                <a:ext uri="{FF2B5EF4-FFF2-40B4-BE49-F238E27FC236}">
                  <a16:creationId xmlns:a16="http://schemas.microsoft.com/office/drawing/2014/main" id="{46BC69EC-6EAC-404A-9C32-E3D5AB9FBC6F}"/>
                </a:ext>
              </a:extLst>
            </p:cNvPr>
            <p:cNvSpPr/>
            <p:nvPr/>
          </p:nvSpPr>
          <p:spPr>
            <a:xfrm rot="5400000">
              <a:off x="3903482" y="2557855"/>
              <a:ext cx="1532681" cy="2550346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1">
              <a:schemeClr val="accent5">
                <a:hueOff val="-444954"/>
                <a:satOff val="-5528"/>
                <a:lumOff val="-1503"/>
                <a:alphaOff val="0"/>
              </a:schemeClr>
            </a:lnRef>
            <a:fillRef idx="2">
              <a:schemeClr val="accent5">
                <a:hueOff val="-444954"/>
                <a:satOff val="-5528"/>
                <a:lumOff val="-1503"/>
                <a:alphaOff val="0"/>
              </a:schemeClr>
            </a:fillRef>
            <a:effectRef idx="1">
              <a:schemeClr val="accent5">
                <a:hueOff val="-444954"/>
                <a:satOff val="-5528"/>
                <a:lumOff val="-1503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19F27287-7301-4B77-B8E2-4178E6E83125}"/>
                </a:ext>
              </a:extLst>
            </p:cNvPr>
            <p:cNvSpPr/>
            <p:nvPr/>
          </p:nvSpPr>
          <p:spPr>
            <a:xfrm>
              <a:off x="3551292" y="2585997"/>
              <a:ext cx="434427" cy="434427"/>
            </a:xfrm>
            <a:prstGeom prst="triangle">
              <a:avLst>
                <a:gd name="adj" fmla="val 100000"/>
              </a:avLst>
            </a:prstGeom>
          </p:spPr>
          <p:style>
            <a:lnRef idx="1">
              <a:schemeClr val="accent5">
                <a:hueOff val="-667431"/>
                <a:satOff val="-8292"/>
                <a:lumOff val="-2255"/>
                <a:alphaOff val="0"/>
              </a:schemeClr>
            </a:lnRef>
            <a:fillRef idx="2">
              <a:schemeClr val="accent5">
                <a:hueOff val="-667431"/>
                <a:satOff val="-8292"/>
                <a:lumOff val="-2255"/>
                <a:alphaOff val="0"/>
              </a:schemeClr>
            </a:fillRef>
            <a:effectRef idx="1">
              <a:schemeClr val="accent5">
                <a:hueOff val="-667431"/>
                <a:satOff val="-8292"/>
                <a:lumOff val="-2255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7FE5928-D729-4298-B6F1-D84E86988DE9}"/>
                </a:ext>
              </a:extLst>
            </p:cNvPr>
            <p:cNvSpPr txBox="1"/>
            <p:nvPr/>
          </p:nvSpPr>
          <p:spPr>
            <a:xfrm>
              <a:off x="4011118" y="2486897"/>
              <a:ext cx="660400" cy="594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A381E0C-B6C0-4C3D-B0A8-36A6BDA85A54}"/>
              </a:ext>
            </a:extLst>
          </p:cNvPr>
          <p:cNvGrpSpPr/>
          <p:nvPr/>
        </p:nvGrpSpPr>
        <p:grpSpPr>
          <a:xfrm>
            <a:off x="699919" y="3135545"/>
            <a:ext cx="2550346" cy="2149014"/>
            <a:chOff x="575980" y="3163691"/>
            <a:chExt cx="2550346" cy="2149014"/>
          </a:xfrm>
        </p:grpSpPr>
        <p:sp>
          <p:nvSpPr>
            <p:cNvPr id="43" name="L 形 42">
              <a:extLst>
                <a:ext uri="{FF2B5EF4-FFF2-40B4-BE49-F238E27FC236}">
                  <a16:creationId xmlns:a16="http://schemas.microsoft.com/office/drawing/2014/main" id="{78C7B01A-5488-4619-B08F-7DB3269FD20A}"/>
                </a:ext>
              </a:extLst>
            </p:cNvPr>
            <p:cNvSpPr/>
            <p:nvPr/>
          </p:nvSpPr>
          <p:spPr>
            <a:xfrm rot="5400000">
              <a:off x="1084812" y="3271192"/>
              <a:ext cx="1532681" cy="2550346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E1665127-E4A7-403B-AD15-2155186B8B2B}"/>
                </a:ext>
              </a:extLst>
            </p:cNvPr>
            <p:cNvSpPr/>
            <p:nvPr/>
          </p:nvSpPr>
          <p:spPr>
            <a:xfrm>
              <a:off x="733972" y="3239030"/>
              <a:ext cx="434427" cy="434427"/>
            </a:xfrm>
            <a:prstGeom prst="triangle">
              <a:avLst>
                <a:gd name="adj" fmla="val 100000"/>
              </a:avLst>
            </a:prstGeom>
          </p:spPr>
          <p:style>
            <a:lnRef idx="1">
              <a:schemeClr val="accent5">
                <a:hueOff val="-222477"/>
                <a:satOff val="-2764"/>
                <a:lumOff val="-752"/>
                <a:alphaOff val="0"/>
              </a:schemeClr>
            </a:lnRef>
            <a:fillRef idx="2">
              <a:schemeClr val="accent5">
                <a:hueOff val="-222477"/>
                <a:satOff val="-2764"/>
                <a:lumOff val="-752"/>
                <a:alphaOff val="0"/>
              </a:schemeClr>
            </a:fillRef>
            <a:effectRef idx="1">
              <a:schemeClr val="accent5">
                <a:hueOff val="-222477"/>
                <a:satOff val="-2764"/>
                <a:lumOff val="-752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5285EC2-B316-4BCB-9BF4-9CBF93B8BB98}"/>
                </a:ext>
              </a:extLst>
            </p:cNvPr>
            <p:cNvSpPr txBox="1"/>
            <p:nvPr/>
          </p:nvSpPr>
          <p:spPr>
            <a:xfrm>
              <a:off x="1173510" y="3163691"/>
              <a:ext cx="660400" cy="594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558DB72-7902-4AD8-9643-90040301FB18}"/>
              </a:ext>
            </a:extLst>
          </p:cNvPr>
          <p:cNvGrpSpPr/>
          <p:nvPr/>
        </p:nvGrpSpPr>
        <p:grpSpPr>
          <a:xfrm>
            <a:off x="6258642" y="1801224"/>
            <a:ext cx="2550346" cy="2155541"/>
            <a:chOff x="6205572" y="1762089"/>
            <a:chExt cx="2550346" cy="215554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E89AF56-50D1-44FA-9745-93972CF83FC7}"/>
                </a:ext>
              </a:extLst>
            </p:cNvPr>
            <p:cNvSpPr txBox="1"/>
            <p:nvPr/>
          </p:nvSpPr>
          <p:spPr>
            <a:xfrm>
              <a:off x="6654800" y="1762089"/>
              <a:ext cx="660400" cy="594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L 形 47">
              <a:extLst>
                <a:ext uri="{FF2B5EF4-FFF2-40B4-BE49-F238E27FC236}">
                  <a16:creationId xmlns:a16="http://schemas.microsoft.com/office/drawing/2014/main" id="{415EF4E0-8C07-44B4-AA31-7DA076C1993A}"/>
                </a:ext>
              </a:extLst>
            </p:cNvPr>
            <p:cNvSpPr/>
            <p:nvPr/>
          </p:nvSpPr>
          <p:spPr>
            <a:xfrm rot="5400000">
              <a:off x="6714404" y="1876117"/>
              <a:ext cx="1532681" cy="2550346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1">
              <a:schemeClr val="accent5">
                <a:hueOff val="-889907"/>
                <a:satOff val="-11055"/>
                <a:lumOff val="-3007"/>
                <a:alphaOff val="0"/>
              </a:schemeClr>
            </a:lnRef>
            <a:fillRef idx="2">
              <a:schemeClr val="accent5">
                <a:hueOff val="-889907"/>
                <a:satOff val="-11055"/>
                <a:lumOff val="-3007"/>
                <a:alphaOff val="0"/>
              </a:schemeClr>
            </a:fillRef>
            <a:effectRef idx="1">
              <a:schemeClr val="accent5">
                <a:hueOff val="-889907"/>
                <a:satOff val="-11055"/>
                <a:lumOff val="-3007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1ACA0444-0DB9-4C9F-B2A1-EF464A9DB292}"/>
                </a:ext>
              </a:extLst>
            </p:cNvPr>
            <p:cNvSpPr/>
            <p:nvPr/>
          </p:nvSpPr>
          <p:spPr>
            <a:xfrm>
              <a:off x="6208208" y="1891561"/>
              <a:ext cx="434427" cy="434427"/>
            </a:xfrm>
            <a:prstGeom prst="triangle">
              <a:avLst>
                <a:gd name="adj" fmla="val 100000"/>
              </a:avLst>
            </a:prstGeom>
          </p:spPr>
          <p:style>
            <a:lnRef idx="1">
              <a:schemeClr val="accent5">
                <a:hueOff val="-1112384"/>
                <a:satOff val="-13819"/>
                <a:lumOff val="-3758"/>
                <a:alphaOff val="0"/>
              </a:schemeClr>
            </a:lnRef>
            <a:fillRef idx="2">
              <a:schemeClr val="accent5">
                <a:hueOff val="-1112384"/>
                <a:satOff val="-13819"/>
                <a:lumOff val="-3758"/>
                <a:alphaOff val="0"/>
              </a:schemeClr>
            </a:fillRef>
            <a:effectRef idx="1">
              <a:schemeClr val="accent5">
                <a:hueOff val="-1112384"/>
                <a:satOff val="-13819"/>
                <a:lumOff val="-3758"/>
                <a:alphaOff val="0"/>
              </a:schemeClr>
            </a:effectRef>
            <a:fontRef idx="minor">
              <a:schemeClr val="dk1"/>
            </a:fontRef>
          </p:style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D5D0186-C07D-481A-97AB-740394C4F3E9}"/>
              </a:ext>
            </a:extLst>
          </p:cNvPr>
          <p:cNvGrpSpPr/>
          <p:nvPr/>
        </p:nvGrpSpPr>
        <p:grpSpPr>
          <a:xfrm>
            <a:off x="9037100" y="1211059"/>
            <a:ext cx="2550346" cy="2106497"/>
            <a:chOff x="9026878" y="1104387"/>
            <a:chExt cx="2550346" cy="2106497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58F8A4D7-9CB9-442F-856A-DBBF762FDCEE}"/>
                </a:ext>
              </a:extLst>
            </p:cNvPr>
            <p:cNvSpPr/>
            <p:nvPr/>
          </p:nvSpPr>
          <p:spPr>
            <a:xfrm>
              <a:off x="9028386" y="1184275"/>
              <a:ext cx="434427" cy="434427"/>
            </a:xfrm>
            <a:prstGeom prst="triangle">
              <a:avLst>
                <a:gd name="adj" fmla="val 100000"/>
              </a:avLst>
            </a:prstGeom>
          </p:spPr>
          <p:style>
            <a:lnRef idx="1">
              <a:schemeClr val="accent5">
                <a:hueOff val="-1112384"/>
                <a:satOff val="-13819"/>
                <a:lumOff val="-3758"/>
                <a:alphaOff val="0"/>
              </a:schemeClr>
            </a:lnRef>
            <a:fillRef idx="2">
              <a:schemeClr val="accent5">
                <a:hueOff val="-1112384"/>
                <a:satOff val="-13819"/>
                <a:lumOff val="-3758"/>
                <a:alphaOff val="0"/>
              </a:schemeClr>
            </a:fillRef>
            <a:effectRef idx="1">
              <a:schemeClr val="accent5">
                <a:hueOff val="-1112384"/>
                <a:satOff val="-13819"/>
                <a:lumOff val="-3758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CA4DD65-616B-4981-8AA3-5AE5FDA58D99}"/>
                </a:ext>
              </a:extLst>
            </p:cNvPr>
            <p:cNvSpPr txBox="1"/>
            <p:nvPr/>
          </p:nvSpPr>
          <p:spPr>
            <a:xfrm>
              <a:off x="9537563" y="1104387"/>
              <a:ext cx="660400" cy="594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1" name="L 形 50">
              <a:extLst>
                <a:ext uri="{FF2B5EF4-FFF2-40B4-BE49-F238E27FC236}">
                  <a16:creationId xmlns:a16="http://schemas.microsoft.com/office/drawing/2014/main" id="{41099659-B276-42AC-99D6-C217BD6511B6}"/>
                </a:ext>
              </a:extLst>
            </p:cNvPr>
            <p:cNvSpPr/>
            <p:nvPr/>
          </p:nvSpPr>
          <p:spPr>
            <a:xfrm rot="5400000">
              <a:off x="9535710" y="1169371"/>
              <a:ext cx="1532681" cy="2550346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1">
              <a:schemeClr val="accent5">
                <a:hueOff val="-1334861"/>
                <a:satOff val="-16583"/>
                <a:lumOff val="-4510"/>
                <a:alphaOff val="0"/>
              </a:schemeClr>
            </a:lnRef>
            <a:fillRef idx="2">
              <a:schemeClr val="accent5">
                <a:hueOff val="-1334861"/>
                <a:satOff val="-16583"/>
                <a:lumOff val="-4510"/>
                <a:alphaOff val="0"/>
              </a:schemeClr>
            </a:fillRef>
            <a:effectRef idx="1">
              <a:schemeClr val="accent5">
                <a:hueOff val="-1334861"/>
                <a:satOff val="-16583"/>
                <a:lumOff val="-451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386292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32605 -0.022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8" grpId="0"/>
      <p:bldP spid="41" grpId="0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C5EB92A5-A8E8-4C06-B700-00520303D61C}"/>
              </a:ext>
            </a:extLst>
          </p:cNvPr>
          <p:cNvGrpSpPr/>
          <p:nvPr/>
        </p:nvGrpSpPr>
        <p:grpSpPr>
          <a:xfrm>
            <a:off x="2614822" y="4575693"/>
            <a:ext cx="1173381" cy="800830"/>
            <a:chOff x="2298644" y="4801788"/>
            <a:chExt cx="1173381" cy="80083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9E4501C-6B3E-44AA-A888-3B19307E87A5}"/>
                </a:ext>
              </a:extLst>
            </p:cNvPr>
            <p:cNvSpPr/>
            <p:nvPr/>
          </p:nvSpPr>
          <p:spPr>
            <a:xfrm>
              <a:off x="3265364" y="4801788"/>
              <a:ext cx="206661" cy="282975"/>
            </a:xfrm>
            <a:prstGeom prst="ellipse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7D87A5A-E8E1-4904-885E-86F666AAB1F7}"/>
                </a:ext>
              </a:extLst>
            </p:cNvPr>
            <p:cNvSpPr/>
            <p:nvPr/>
          </p:nvSpPr>
          <p:spPr>
            <a:xfrm>
              <a:off x="2947427" y="5075502"/>
              <a:ext cx="206661" cy="282975"/>
            </a:xfrm>
            <a:prstGeom prst="ellipse">
              <a:avLst/>
            </a:prstGeom>
          </p:spPr>
          <p:style>
            <a:lnRef idx="1">
              <a:schemeClr val="accent5">
                <a:hueOff val="-111238"/>
                <a:satOff val="-1382"/>
                <a:lumOff val="-376"/>
                <a:alphaOff val="0"/>
              </a:schemeClr>
            </a:lnRef>
            <a:fillRef idx="3">
              <a:schemeClr val="accent5">
                <a:hueOff val="-111238"/>
                <a:satOff val="-1382"/>
                <a:lumOff val="-376"/>
                <a:alphaOff val="0"/>
              </a:schemeClr>
            </a:fillRef>
            <a:effectRef idx="2">
              <a:schemeClr val="accent5">
                <a:hueOff val="-111238"/>
                <a:satOff val="-1382"/>
                <a:lumOff val="-37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5C8C1AD-B16E-40FA-AC3F-4352B4991DE3}"/>
                </a:ext>
              </a:extLst>
            </p:cNvPr>
            <p:cNvSpPr/>
            <p:nvPr/>
          </p:nvSpPr>
          <p:spPr>
            <a:xfrm>
              <a:off x="2629490" y="5249423"/>
              <a:ext cx="206661" cy="282975"/>
            </a:xfrm>
            <a:prstGeom prst="ellipse">
              <a:avLst/>
            </a:prstGeom>
          </p:spPr>
          <p:style>
            <a:lnRef idx="1">
              <a:schemeClr val="accent5">
                <a:hueOff val="-222477"/>
                <a:satOff val="-2764"/>
                <a:lumOff val="-752"/>
                <a:alphaOff val="0"/>
              </a:schemeClr>
            </a:lnRef>
            <a:fillRef idx="3">
              <a:schemeClr val="accent5">
                <a:hueOff val="-222477"/>
                <a:satOff val="-2764"/>
                <a:lumOff val="-752"/>
                <a:alphaOff val="0"/>
              </a:schemeClr>
            </a:fillRef>
            <a:effectRef idx="2">
              <a:schemeClr val="accent5">
                <a:hueOff val="-222477"/>
                <a:satOff val="-2764"/>
                <a:lumOff val="-7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F9748D3-7113-467E-94B5-C8E18A74AF00}"/>
                </a:ext>
              </a:extLst>
            </p:cNvPr>
            <p:cNvSpPr/>
            <p:nvPr/>
          </p:nvSpPr>
          <p:spPr>
            <a:xfrm>
              <a:off x="2298644" y="5319643"/>
              <a:ext cx="206661" cy="282975"/>
            </a:xfrm>
            <a:prstGeom prst="ellipse">
              <a:avLst/>
            </a:prstGeom>
          </p:spPr>
          <p:style>
            <a:lnRef idx="1">
              <a:schemeClr val="accent5">
                <a:hueOff val="-333715"/>
                <a:satOff val="-4146"/>
                <a:lumOff val="-1127"/>
                <a:alphaOff val="0"/>
              </a:schemeClr>
            </a:lnRef>
            <a:fillRef idx="3">
              <a:schemeClr val="accent5">
                <a:hueOff val="-333715"/>
                <a:satOff val="-4146"/>
                <a:lumOff val="-1127"/>
                <a:alphaOff val="0"/>
              </a:schemeClr>
            </a:fillRef>
            <a:effectRef idx="2">
              <a:schemeClr val="accent5">
                <a:hueOff val="-333715"/>
                <a:satOff val="-4146"/>
                <a:lumOff val="-1127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2FA99666-B7C3-48B3-AB90-DC703CD4B82E}"/>
              </a:ext>
            </a:extLst>
          </p:cNvPr>
          <p:cNvSpPr/>
          <p:nvPr/>
        </p:nvSpPr>
        <p:spPr>
          <a:xfrm>
            <a:off x="5001139" y="3341911"/>
            <a:ext cx="260170" cy="124878"/>
          </a:xfrm>
          <a:prstGeom prst="ellipse">
            <a:avLst/>
          </a:prstGeom>
        </p:spPr>
        <p:style>
          <a:lnRef idx="1">
            <a:schemeClr val="accent5">
              <a:hueOff val="-444954"/>
              <a:satOff val="-5528"/>
              <a:lumOff val="-1503"/>
              <a:alphaOff val="0"/>
            </a:schemeClr>
          </a:lnRef>
          <a:fillRef idx="3">
            <a:schemeClr val="accent5">
              <a:hueOff val="-444954"/>
              <a:satOff val="-5528"/>
              <a:lumOff val="-1503"/>
              <a:alphaOff val="0"/>
            </a:schemeClr>
          </a:fillRef>
          <a:effectRef idx="2">
            <a:schemeClr val="accent5">
              <a:hueOff val="-444954"/>
              <a:satOff val="-5528"/>
              <a:lumOff val="-1503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37AD558-DB00-4B79-B385-2E671CE6F395}"/>
              </a:ext>
            </a:extLst>
          </p:cNvPr>
          <p:cNvGrpSpPr/>
          <p:nvPr/>
        </p:nvGrpSpPr>
        <p:grpSpPr>
          <a:xfrm rot="1800000">
            <a:off x="5951248" y="1493995"/>
            <a:ext cx="873372" cy="616328"/>
            <a:chOff x="6770488" y="1538084"/>
            <a:chExt cx="552147" cy="448276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2E9D201-33F6-408E-AFB5-ABD677341349}"/>
                </a:ext>
              </a:extLst>
            </p:cNvPr>
            <p:cNvSpPr/>
            <p:nvPr/>
          </p:nvSpPr>
          <p:spPr>
            <a:xfrm>
              <a:off x="6770488" y="1689335"/>
              <a:ext cx="125278" cy="125278"/>
            </a:xfrm>
            <a:prstGeom prst="ellipse">
              <a:avLst/>
            </a:prstGeom>
          </p:spPr>
          <p:style>
            <a:lnRef idx="1">
              <a:schemeClr val="accent5">
                <a:hueOff val="-667431"/>
                <a:satOff val="-8292"/>
                <a:lumOff val="-2255"/>
                <a:alphaOff val="0"/>
              </a:schemeClr>
            </a:lnRef>
            <a:fillRef idx="3">
              <a:schemeClr val="accent5">
                <a:hueOff val="-667431"/>
                <a:satOff val="-8292"/>
                <a:lumOff val="-2255"/>
                <a:alphaOff val="0"/>
              </a:schemeClr>
            </a:fillRef>
            <a:effectRef idx="2">
              <a:schemeClr val="accent5">
                <a:hueOff val="-667431"/>
                <a:satOff val="-8292"/>
                <a:lumOff val="-225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8ADE29F-37FE-402E-A1F2-91689773A051}"/>
                </a:ext>
              </a:extLst>
            </p:cNvPr>
            <p:cNvSpPr/>
            <p:nvPr/>
          </p:nvSpPr>
          <p:spPr>
            <a:xfrm>
              <a:off x="6877094" y="1613710"/>
              <a:ext cx="125278" cy="125278"/>
            </a:xfrm>
            <a:prstGeom prst="ellipse">
              <a:avLst/>
            </a:prstGeom>
          </p:spPr>
          <p:style>
            <a:lnRef idx="1">
              <a:schemeClr val="accent5">
                <a:hueOff val="-778669"/>
                <a:satOff val="-9673"/>
                <a:lumOff val="-2631"/>
                <a:alphaOff val="0"/>
              </a:schemeClr>
            </a:lnRef>
            <a:fillRef idx="3">
              <a:schemeClr val="accent5">
                <a:hueOff val="-778669"/>
                <a:satOff val="-9673"/>
                <a:lumOff val="-2631"/>
                <a:alphaOff val="0"/>
              </a:schemeClr>
            </a:fillRef>
            <a:effectRef idx="2">
              <a:schemeClr val="accent5">
                <a:hueOff val="-778669"/>
                <a:satOff val="-9673"/>
                <a:lumOff val="-263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7D9DD92-EC9D-486F-831C-4DFE560792EC}"/>
                </a:ext>
              </a:extLst>
            </p:cNvPr>
            <p:cNvSpPr/>
            <p:nvPr/>
          </p:nvSpPr>
          <p:spPr>
            <a:xfrm>
              <a:off x="6983699" y="1538084"/>
              <a:ext cx="125278" cy="125278"/>
            </a:xfrm>
            <a:prstGeom prst="ellipse">
              <a:avLst/>
            </a:prstGeom>
          </p:spPr>
          <p:style>
            <a:lnRef idx="1">
              <a:schemeClr val="accent5">
                <a:hueOff val="-889907"/>
                <a:satOff val="-11055"/>
                <a:lumOff val="-3007"/>
                <a:alphaOff val="0"/>
              </a:schemeClr>
            </a:lnRef>
            <a:fillRef idx="3">
              <a:schemeClr val="accent5">
                <a:hueOff val="-889907"/>
                <a:satOff val="-11055"/>
                <a:lumOff val="-3007"/>
                <a:alphaOff val="0"/>
              </a:schemeClr>
            </a:fillRef>
            <a:effectRef idx="2">
              <a:schemeClr val="accent5">
                <a:hueOff val="-889907"/>
                <a:satOff val="-11055"/>
                <a:lumOff val="-300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708FF49-9121-4D99-8624-10F9A723F38E}"/>
                </a:ext>
              </a:extLst>
            </p:cNvPr>
            <p:cNvSpPr/>
            <p:nvPr/>
          </p:nvSpPr>
          <p:spPr>
            <a:xfrm>
              <a:off x="7090304" y="1613710"/>
              <a:ext cx="125278" cy="125278"/>
            </a:xfrm>
            <a:prstGeom prst="ellipse">
              <a:avLst/>
            </a:prstGeom>
          </p:spPr>
          <p:style>
            <a:lnRef idx="1">
              <a:schemeClr val="accent5">
                <a:hueOff val="-1001146"/>
                <a:satOff val="-12437"/>
                <a:lumOff val="-3382"/>
                <a:alphaOff val="0"/>
              </a:schemeClr>
            </a:lnRef>
            <a:fillRef idx="3">
              <a:schemeClr val="accent5">
                <a:hueOff val="-1001146"/>
                <a:satOff val="-12437"/>
                <a:lumOff val="-3382"/>
                <a:alphaOff val="0"/>
              </a:schemeClr>
            </a:fillRef>
            <a:effectRef idx="2">
              <a:schemeClr val="accent5">
                <a:hueOff val="-1001146"/>
                <a:satOff val="-12437"/>
                <a:lumOff val="-338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9FF4228-5EFC-429B-8BB1-064DF9E8CD11}"/>
                </a:ext>
              </a:extLst>
            </p:cNvPr>
            <p:cNvSpPr/>
            <p:nvPr/>
          </p:nvSpPr>
          <p:spPr>
            <a:xfrm>
              <a:off x="7197357" y="1689335"/>
              <a:ext cx="125278" cy="125278"/>
            </a:xfrm>
            <a:prstGeom prst="ellipse">
              <a:avLst/>
            </a:prstGeom>
          </p:spPr>
          <p:style>
            <a:lnRef idx="1">
              <a:schemeClr val="accent5">
                <a:hueOff val="-1112384"/>
                <a:satOff val="-13819"/>
                <a:lumOff val="-3758"/>
                <a:alphaOff val="0"/>
              </a:schemeClr>
            </a:lnRef>
            <a:fillRef idx="3">
              <a:schemeClr val="accent5">
                <a:hueOff val="-1112384"/>
                <a:satOff val="-13819"/>
                <a:lumOff val="-3758"/>
                <a:alphaOff val="0"/>
              </a:schemeClr>
            </a:fillRef>
            <a:effectRef idx="2">
              <a:schemeClr val="accent5">
                <a:hueOff val="-1112384"/>
                <a:satOff val="-13819"/>
                <a:lumOff val="-375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A7285BC-9F7F-4939-9290-2193D334D02E}"/>
                </a:ext>
              </a:extLst>
            </p:cNvPr>
            <p:cNvSpPr/>
            <p:nvPr/>
          </p:nvSpPr>
          <p:spPr>
            <a:xfrm>
              <a:off x="6983699" y="1697816"/>
              <a:ext cx="125278" cy="125278"/>
            </a:xfrm>
            <a:prstGeom prst="ellipse">
              <a:avLst/>
            </a:prstGeom>
          </p:spPr>
          <p:style>
            <a:lnRef idx="1">
              <a:schemeClr val="accent5">
                <a:hueOff val="-1223623"/>
                <a:satOff val="-15201"/>
                <a:lumOff val="-4134"/>
                <a:alphaOff val="0"/>
              </a:schemeClr>
            </a:lnRef>
            <a:fillRef idx="3">
              <a:schemeClr val="accent5">
                <a:hueOff val="-1223623"/>
                <a:satOff val="-15201"/>
                <a:lumOff val="-4134"/>
                <a:alphaOff val="0"/>
              </a:schemeClr>
            </a:fillRef>
            <a:effectRef idx="2">
              <a:schemeClr val="accent5">
                <a:hueOff val="-1223623"/>
                <a:satOff val="-15201"/>
                <a:lumOff val="-413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39D2831-E6BE-4411-A2F8-86332168483D}"/>
                </a:ext>
              </a:extLst>
            </p:cNvPr>
            <p:cNvSpPr/>
            <p:nvPr/>
          </p:nvSpPr>
          <p:spPr>
            <a:xfrm>
              <a:off x="6983699" y="1861082"/>
              <a:ext cx="125278" cy="125278"/>
            </a:xfrm>
            <a:prstGeom prst="ellipse">
              <a:avLst/>
            </a:prstGeom>
          </p:spPr>
          <p:style>
            <a:lnRef idx="1">
              <a:schemeClr val="accent5">
                <a:hueOff val="-1334861"/>
                <a:satOff val="-16583"/>
                <a:lumOff val="-4510"/>
                <a:alphaOff val="0"/>
              </a:schemeClr>
            </a:lnRef>
            <a:fillRef idx="3">
              <a:schemeClr val="accent5">
                <a:hueOff val="-1334861"/>
                <a:satOff val="-16583"/>
                <a:lumOff val="-4510"/>
                <a:alphaOff val="0"/>
              </a:schemeClr>
            </a:fillRef>
            <a:effectRef idx="2">
              <a:schemeClr val="accent5">
                <a:hueOff val="-1334861"/>
                <a:satOff val="-16583"/>
                <a:lumOff val="-451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CEDDF23-EB5E-422F-A045-ECAFB3A09F47}"/>
              </a:ext>
            </a:extLst>
          </p:cNvPr>
          <p:cNvSpPr/>
          <p:nvPr/>
        </p:nvSpPr>
        <p:spPr>
          <a:xfrm>
            <a:off x="2384430" y="5314812"/>
            <a:ext cx="4442066" cy="1072905"/>
          </a:xfrm>
          <a:custGeom>
            <a:avLst/>
            <a:gdLst>
              <a:gd name="connsiteX0" fmla="*/ 0 w 4261951"/>
              <a:gd name="connsiteY0" fmla="*/ 161537 h 969204"/>
              <a:gd name="connsiteX1" fmla="*/ 161537 w 4261951"/>
              <a:gd name="connsiteY1" fmla="*/ 0 h 969204"/>
              <a:gd name="connsiteX2" fmla="*/ 4100414 w 4261951"/>
              <a:gd name="connsiteY2" fmla="*/ 0 h 969204"/>
              <a:gd name="connsiteX3" fmla="*/ 4261951 w 4261951"/>
              <a:gd name="connsiteY3" fmla="*/ 161537 h 969204"/>
              <a:gd name="connsiteX4" fmla="*/ 4261951 w 4261951"/>
              <a:gd name="connsiteY4" fmla="*/ 807667 h 969204"/>
              <a:gd name="connsiteX5" fmla="*/ 4100414 w 4261951"/>
              <a:gd name="connsiteY5" fmla="*/ 969204 h 969204"/>
              <a:gd name="connsiteX6" fmla="*/ 161537 w 4261951"/>
              <a:gd name="connsiteY6" fmla="*/ 969204 h 969204"/>
              <a:gd name="connsiteX7" fmla="*/ 0 w 4261951"/>
              <a:gd name="connsiteY7" fmla="*/ 807667 h 969204"/>
              <a:gd name="connsiteX8" fmla="*/ 0 w 4261951"/>
              <a:gd name="connsiteY8" fmla="*/ 161537 h 96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1951" h="969204">
                <a:moveTo>
                  <a:pt x="0" y="161537"/>
                </a:moveTo>
                <a:cubicBezTo>
                  <a:pt x="0" y="72323"/>
                  <a:pt x="72323" y="0"/>
                  <a:pt x="161537" y="0"/>
                </a:cubicBezTo>
                <a:lnTo>
                  <a:pt x="4100414" y="0"/>
                </a:lnTo>
                <a:cubicBezTo>
                  <a:pt x="4189628" y="0"/>
                  <a:pt x="4261951" y="72323"/>
                  <a:pt x="4261951" y="161537"/>
                </a:cubicBezTo>
                <a:lnTo>
                  <a:pt x="4261951" y="807667"/>
                </a:lnTo>
                <a:cubicBezTo>
                  <a:pt x="4261951" y="896881"/>
                  <a:pt x="4189628" y="969204"/>
                  <a:pt x="4100414" y="969204"/>
                </a:cubicBezTo>
                <a:lnTo>
                  <a:pt x="161537" y="969204"/>
                </a:lnTo>
                <a:cubicBezTo>
                  <a:pt x="72323" y="969204"/>
                  <a:pt x="0" y="896881"/>
                  <a:pt x="0" y="807667"/>
                </a:cubicBezTo>
                <a:lnTo>
                  <a:pt x="0" y="16153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88155" tIns="192093" rIns="192093" bIns="192093" numCol="1" spcCol="1270" anchor="ctr" anchorCtr="0">
            <a:noAutofit/>
          </a:bodyPr>
          <a:lstStyle/>
          <a:p>
            <a:pPr lvl="0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/>
              <a:t>使用三维设计软件</a:t>
            </a:r>
            <a:r>
              <a:rPr lang="zh-CN" altLang="zh-CN" dirty="0"/>
              <a:t>创建三维模型</a:t>
            </a:r>
            <a:endParaRPr lang="zh-CN" altLang="en-US" sz="3800" kern="1200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403BF5BB-89C5-4F29-B115-CFD9DDACBB83}"/>
              </a:ext>
            </a:extLst>
          </p:cNvPr>
          <p:cNvSpPr/>
          <p:nvPr/>
        </p:nvSpPr>
        <p:spPr>
          <a:xfrm>
            <a:off x="4493090" y="3932250"/>
            <a:ext cx="4289402" cy="1044609"/>
          </a:xfrm>
          <a:custGeom>
            <a:avLst/>
            <a:gdLst>
              <a:gd name="connsiteX0" fmla="*/ 0 w 2696859"/>
              <a:gd name="connsiteY0" fmla="*/ 120542 h 723240"/>
              <a:gd name="connsiteX1" fmla="*/ 120542 w 2696859"/>
              <a:gd name="connsiteY1" fmla="*/ 0 h 723240"/>
              <a:gd name="connsiteX2" fmla="*/ 2576317 w 2696859"/>
              <a:gd name="connsiteY2" fmla="*/ 0 h 723240"/>
              <a:gd name="connsiteX3" fmla="*/ 2696859 w 2696859"/>
              <a:gd name="connsiteY3" fmla="*/ 120542 h 723240"/>
              <a:gd name="connsiteX4" fmla="*/ 2696859 w 2696859"/>
              <a:gd name="connsiteY4" fmla="*/ 602698 h 723240"/>
              <a:gd name="connsiteX5" fmla="*/ 2576317 w 2696859"/>
              <a:gd name="connsiteY5" fmla="*/ 723240 h 723240"/>
              <a:gd name="connsiteX6" fmla="*/ 120542 w 2696859"/>
              <a:gd name="connsiteY6" fmla="*/ 723240 h 723240"/>
              <a:gd name="connsiteX7" fmla="*/ 0 w 2696859"/>
              <a:gd name="connsiteY7" fmla="*/ 602698 h 723240"/>
              <a:gd name="connsiteX8" fmla="*/ 0 w 2696859"/>
              <a:gd name="connsiteY8" fmla="*/ 120542 h 7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6859" h="723240">
                <a:moveTo>
                  <a:pt x="0" y="120542"/>
                </a:moveTo>
                <a:cubicBezTo>
                  <a:pt x="0" y="53968"/>
                  <a:pt x="53968" y="0"/>
                  <a:pt x="120542" y="0"/>
                </a:cubicBezTo>
                <a:lnTo>
                  <a:pt x="2576317" y="0"/>
                </a:lnTo>
                <a:cubicBezTo>
                  <a:pt x="2642891" y="0"/>
                  <a:pt x="2696859" y="53968"/>
                  <a:pt x="2696859" y="120542"/>
                </a:cubicBezTo>
                <a:lnTo>
                  <a:pt x="2696859" y="602698"/>
                </a:lnTo>
                <a:cubicBezTo>
                  <a:pt x="2696859" y="669272"/>
                  <a:pt x="2642891" y="723240"/>
                  <a:pt x="2576317" y="723240"/>
                </a:cubicBezTo>
                <a:lnTo>
                  <a:pt x="120542" y="723240"/>
                </a:lnTo>
                <a:cubicBezTo>
                  <a:pt x="53968" y="723240"/>
                  <a:pt x="0" y="669272"/>
                  <a:pt x="0" y="602698"/>
                </a:cubicBezTo>
                <a:lnTo>
                  <a:pt x="0" y="12054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444954"/>
              <a:satOff val="-5528"/>
              <a:lumOff val="-1503"/>
              <a:alphaOff val="0"/>
            </a:schemeClr>
          </a:fillRef>
          <a:effectRef idx="2">
            <a:schemeClr val="accent5">
              <a:hueOff val="-444954"/>
              <a:satOff val="-5528"/>
              <a:lumOff val="-150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148" tIns="145796" rIns="145796" bIns="145796" numCol="1" spcCol="1270" anchor="ctr" anchorCtr="0">
            <a:noAutofit/>
          </a:bodyPr>
          <a:lstStyle/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/>
              <a:t>对</a:t>
            </a:r>
            <a:r>
              <a:rPr lang="zh-CN" altLang="zh-CN" dirty="0"/>
              <a:t>三维模型进行切片</a:t>
            </a:r>
            <a:r>
              <a:rPr lang="zh-CN" altLang="en-US" dirty="0"/>
              <a:t>分层</a:t>
            </a:r>
            <a:endParaRPr lang="zh-CN" altLang="en-US" sz="2900" kern="1200" dirty="0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A70D84B-4D3E-492C-821D-57496ACEFAE1}"/>
              </a:ext>
            </a:extLst>
          </p:cNvPr>
          <p:cNvSpPr/>
          <p:nvPr/>
        </p:nvSpPr>
        <p:spPr>
          <a:xfrm>
            <a:off x="6102604" y="2488801"/>
            <a:ext cx="3976890" cy="1022604"/>
          </a:xfrm>
          <a:custGeom>
            <a:avLst/>
            <a:gdLst>
              <a:gd name="connsiteX0" fmla="*/ 0 w 2696859"/>
              <a:gd name="connsiteY0" fmla="*/ 120542 h 723240"/>
              <a:gd name="connsiteX1" fmla="*/ 120542 w 2696859"/>
              <a:gd name="connsiteY1" fmla="*/ 0 h 723240"/>
              <a:gd name="connsiteX2" fmla="*/ 2576317 w 2696859"/>
              <a:gd name="connsiteY2" fmla="*/ 0 h 723240"/>
              <a:gd name="connsiteX3" fmla="*/ 2696859 w 2696859"/>
              <a:gd name="connsiteY3" fmla="*/ 120542 h 723240"/>
              <a:gd name="connsiteX4" fmla="*/ 2696859 w 2696859"/>
              <a:gd name="connsiteY4" fmla="*/ 602698 h 723240"/>
              <a:gd name="connsiteX5" fmla="*/ 2576317 w 2696859"/>
              <a:gd name="connsiteY5" fmla="*/ 723240 h 723240"/>
              <a:gd name="connsiteX6" fmla="*/ 120542 w 2696859"/>
              <a:gd name="connsiteY6" fmla="*/ 723240 h 723240"/>
              <a:gd name="connsiteX7" fmla="*/ 0 w 2696859"/>
              <a:gd name="connsiteY7" fmla="*/ 602698 h 723240"/>
              <a:gd name="connsiteX8" fmla="*/ 0 w 2696859"/>
              <a:gd name="connsiteY8" fmla="*/ 120542 h 7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6859" h="723240">
                <a:moveTo>
                  <a:pt x="0" y="120542"/>
                </a:moveTo>
                <a:cubicBezTo>
                  <a:pt x="0" y="53968"/>
                  <a:pt x="53968" y="0"/>
                  <a:pt x="120542" y="0"/>
                </a:cubicBezTo>
                <a:lnTo>
                  <a:pt x="2576317" y="0"/>
                </a:lnTo>
                <a:cubicBezTo>
                  <a:pt x="2642891" y="0"/>
                  <a:pt x="2696859" y="53968"/>
                  <a:pt x="2696859" y="120542"/>
                </a:cubicBezTo>
                <a:lnTo>
                  <a:pt x="2696859" y="602698"/>
                </a:lnTo>
                <a:cubicBezTo>
                  <a:pt x="2696859" y="669272"/>
                  <a:pt x="2642891" y="723240"/>
                  <a:pt x="2576317" y="723240"/>
                </a:cubicBezTo>
                <a:lnTo>
                  <a:pt x="120542" y="723240"/>
                </a:lnTo>
                <a:cubicBezTo>
                  <a:pt x="53968" y="723240"/>
                  <a:pt x="0" y="669272"/>
                  <a:pt x="0" y="602698"/>
                </a:cubicBezTo>
                <a:lnTo>
                  <a:pt x="0" y="12054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889907"/>
              <a:satOff val="-11055"/>
              <a:lumOff val="-3007"/>
              <a:alphaOff val="0"/>
            </a:schemeClr>
          </a:fillRef>
          <a:effectRef idx="2">
            <a:schemeClr val="accent5">
              <a:hueOff val="-889907"/>
              <a:satOff val="-11055"/>
              <a:lumOff val="-30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148" tIns="149606" rIns="149606" bIns="149606" numCol="1" spcCol="1270" anchor="ctr" anchorCtr="0">
            <a:noAutofit/>
          </a:bodyPr>
          <a:lstStyle/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/>
              <a:t>是指</a:t>
            </a:r>
            <a:r>
              <a:rPr lang="en-US" altLang="zh-CN" dirty="0"/>
              <a:t>3D</a:t>
            </a:r>
            <a:r>
              <a:rPr lang="zh-CN" altLang="zh-CN" dirty="0"/>
              <a:t>打印机</a:t>
            </a:r>
            <a:r>
              <a:rPr lang="zh-CN" altLang="en-US" dirty="0"/>
              <a:t>根据切片参数分层</a:t>
            </a:r>
            <a:r>
              <a:rPr lang="zh-CN" altLang="zh-CN" dirty="0"/>
              <a:t>打印</a:t>
            </a:r>
            <a:r>
              <a:rPr lang="zh-CN" altLang="en-US" dirty="0"/>
              <a:t>成实体</a:t>
            </a:r>
            <a:endParaRPr lang="zh-CN" altLang="en-US" sz="3000" kern="1200" dirty="0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1FE61C8-AB85-45C6-9657-41FA623BB3E4}"/>
              </a:ext>
            </a:extLst>
          </p:cNvPr>
          <p:cNvSpPr/>
          <p:nvPr/>
        </p:nvSpPr>
        <p:spPr>
          <a:xfrm>
            <a:off x="7320654" y="1010621"/>
            <a:ext cx="4133069" cy="1036297"/>
          </a:xfrm>
          <a:custGeom>
            <a:avLst/>
            <a:gdLst>
              <a:gd name="connsiteX0" fmla="*/ 0 w 2696859"/>
              <a:gd name="connsiteY0" fmla="*/ 120542 h 723240"/>
              <a:gd name="connsiteX1" fmla="*/ 120542 w 2696859"/>
              <a:gd name="connsiteY1" fmla="*/ 0 h 723240"/>
              <a:gd name="connsiteX2" fmla="*/ 2576317 w 2696859"/>
              <a:gd name="connsiteY2" fmla="*/ 0 h 723240"/>
              <a:gd name="connsiteX3" fmla="*/ 2696859 w 2696859"/>
              <a:gd name="connsiteY3" fmla="*/ 120542 h 723240"/>
              <a:gd name="connsiteX4" fmla="*/ 2696859 w 2696859"/>
              <a:gd name="connsiteY4" fmla="*/ 602698 h 723240"/>
              <a:gd name="connsiteX5" fmla="*/ 2576317 w 2696859"/>
              <a:gd name="connsiteY5" fmla="*/ 723240 h 723240"/>
              <a:gd name="connsiteX6" fmla="*/ 120542 w 2696859"/>
              <a:gd name="connsiteY6" fmla="*/ 723240 h 723240"/>
              <a:gd name="connsiteX7" fmla="*/ 0 w 2696859"/>
              <a:gd name="connsiteY7" fmla="*/ 602698 h 723240"/>
              <a:gd name="connsiteX8" fmla="*/ 0 w 2696859"/>
              <a:gd name="connsiteY8" fmla="*/ 120542 h 72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6859" h="723240">
                <a:moveTo>
                  <a:pt x="0" y="120542"/>
                </a:moveTo>
                <a:cubicBezTo>
                  <a:pt x="0" y="53968"/>
                  <a:pt x="53968" y="0"/>
                  <a:pt x="120542" y="0"/>
                </a:cubicBezTo>
                <a:lnTo>
                  <a:pt x="2576317" y="0"/>
                </a:lnTo>
                <a:cubicBezTo>
                  <a:pt x="2642891" y="0"/>
                  <a:pt x="2696859" y="53968"/>
                  <a:pt x="2696859" y="120542"/>
                </a:cubicBezTo>
                <a:lnTo>
                  <a:pt x="2696859" y="602698"/>
                </a:lnTo>
                <a:cubicBezTo>
                  <a:pt x="2696859" y="669272"/>
                  <a:pt x="2642891" y="723240"/>
                  <a:pt x="2576317" y="723240"/>
                </a:cubicBezTo>
                <a:lnTo>
                  <a:pt x="120542" y="723240"/>
                </a:lnTo>
                <a:cubicBezTo>
                  <a:pt x="53968" y="723240"/>
                  <a:pt x="0" y="669272"/>
                  <a:pt x="0" y="602698"/>
                </a:cubicBezTo>
                <a:lnTo>
                  <a:pt x="0" y="12054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1334861"/>
              <a:satOff val="-16583"/>
              <a:lumOff val="-4510"/>
              <a:alphaOff val="0"/>
            </a:schemeClr>
          </a:fillRef>
          <a:effectRef idx="2">
            <a:schemeClr val="accent5">
              <a:hueOff val="-1334861"/>
              <a:satOff val="-16583"/>
              <a:lumOff val="-451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148" tIns="149606" rIns="149606" bIns="149606" numCol="1" spcCol="1270" anchor="ctr" anchorCtr="0">
            <a:noAutofit/>
          </a:bodyPr>
          <a:lstStyle/>
          <a:p>
            <a:pPr lvl="0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/>
              <a:t>打印完成后的进一步处理，如去底座，</a:t>
            </a:r>
            <a:r>
              <a:rPr lang="zh-CN" altLang="zh-CN" dirty="0"/>
              <a:t>上色等处理</a:t>
            </a:r>
            <a:endParaRPr lang="zh-CN" altLang="en-US" sz="3000" kern="12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E5F2042-46A6-4F38-ABEB-E3022F0787A3}"/>
              </a:ext>
            </a:extLst>
          </p:cNvPr>
          <p:cNvSpPr/>
          <p:nvPr/>
        </p:nvSpPr>
        <p:spPr>
          <a:xfrm>
            <a:off x="6325646" y="166997"/>
            <a:ext cx="1534946" cy="145862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-1517061"/>
              <a:satOff val="-23331"/>
              <a:lumOff val="-2039"/>
              <a:alphaOff val="0"/>
            </a:schemeClr>
          </a:fillRef>
          <a:effectRef idx="2">
            <a:schemeClr val="accent5">
              <a:tint val="50000"/>
              <a:hueOff val="-1517061"/>
              <a:satOff val="-23331"/>
              <a:lumOff val="-2039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44578E9-86AC-4B0B-A20A-56FBE008671F}"/>
              </a:ext>
            </a:extLst>
          </p:cNvPr>
          <p:cNvSpPr/>
          <p:nvPr/>
        </p:nvSpPr>
        <p:spPr>
          <a:xfrm>
            <a:off x="4740969" y="3545037"/>
            <a:ext cx="260170" cy="124878"/>
          </a:xfrm>
          <a:prstGeom prst="ellipse">
            <a:avLst/>
          </a:prstGeom>
        </p:spPr>
        <p:style>
          <a:lnRef idx="1">
            <a:schemeClr val="accent5">
              <a:hueOff val="-444954"/>
              <a:satOff val="-5528"/>
              <a:lumOff val="-1503"/>
              <a:alphaOff val="0"/>
            </a:schemeClr>
          </a:lnRef>
          <a:fillRef idx="3">
            <a:schemeClr val="accent5">
              <a:hueOff val="-444954"/>
              <a:satOff val="-5528"/>
              <a:lumOff val="-1503"/>
              <a:alphaOff val="0"/>
            </a:schemeClr>
          </a:fillRef>
          <a:effectRef idx="2">
            <a:schemeClr val="accent5">
              <a:hueOff val="-444954"/>
              <a:satOff val="-5528"/>
              <a:lumOff val="-1503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CBC985-C854-408C-A98E-B5C89E4C1112}"/>
              </a:ext>
            </a:extLst>
          </p:cNvPr>
          <p:cNvGrpSpPr/>
          <p:nvPr/>
        </p:nvGrpSpPr>
        <p:grpSpPr>
          <a:xfrm>
            <a:off x="1435604" y="5017108"/>
            <a:ext cx="1263541" cy="1277620"/>
            <a:chOff x="1067190" y="5411424"/>
            <a:chExt cx="1263541" cy="127762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EDE224F-285E-4942-B69C-1E1CD45ACA74}"/>
                </a:ext>
              </a:extLst>
            </p:cNvPr>
            <p:cNvSpPr/>
            <p:nvPr/>
          </p:nvSpPr>
          <p:spPr>
            <a:xfrm>
              <a:off x="1067190" y="5424945"/>
              <a:ext cx="1250532" cy="1250578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8B5AF51-81F9-411F-99D4-6086309594C4}"/>
                </a:ext>
              </a:extLst>
            </p:cNvPr>
            <p:cNvSpPr/>
            <p:nvPr/>
          </p:nvSpPr>
          <p:spPr>
            <a:xfrm>
              <a:off x="1067580" y="5411424"/>
              <a:ext cx="1250532" cy="1250578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E53F8C0-9A90-4294-AE1D-5105E697AA81}"/>
                </a:ext>
              </a:extLst>
            </p:cNvPr>
            <p:cNvSpPr/>
            <p:nvPr/>
          </p:nvSpPr>
          <p:spPr>
            <a:xfrm>
              <a:off x="1080199" y="5438466"/>
              <a:ext cx="1250532" cy="1250578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B51F040-3562-49B4-B981-50F3EA3AF9EF}"/>
              </a:ext>
            </a:extLst>
          </p:cNvPr>
          <p:cNvGrpSpPr/>
          <p:nvPr/>
        </p:nvGrpSpPr>
        <p:grpSpPr>
          <a:xfrm>
            <a:off x="3560105" y="3342665"/>
            <a:ext cx="1250922" cy="1321781"/>
            <a:chOff x="3191499" y="3462374"/>
            <a:chExt cx="1250922" cy="1321781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0126AF2-F620-434A-9264-F0C258666378}"/>
                </a:ext>
              </a:extLst>
            </p:cNvPr>
            <p:cNvSpPr/>
            <p:nvPr/>
          </p:nvSpPr>
          <p:spPr>
            <a:xfrm>
              <a:off x="3191499" y="3533577"/>
              <a:ext cx="1250532" cy="1250578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-505687"/>
                <a:satOff val="-7777"/>
                <a:lumOff val="-680"/>
                <a:alphaOff val="0"/>
              </a:schemeClr>
            </a:fillRef>
            <a:effectRef idx="2">
              <a:schemeClr val="accent5">
                <a:tint val="50000"/>
                <a:hueOff val="-505687"/>
                <a:satOff val="-7777"/>
                <a:lumOff val="-68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8FB3B24-98D4-467E-A052-973674A49FE1}"/>
                </a:ext>
              </a:extLst>
            </p:cNvPr>
            <p:cNvSpPr/>
            <p:nvPr/>
          </p:nvSpPr>
          <p:spPr>
            <a:xfrm>
              <a:off x="3191889" y="3520056"/>
              <a:ext cx="1250532" cy="1250578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-505687"/>
                <a:satOff val="-7777"/>
                <a:lumOff val="-680"/>
                <a:alphaOff val="0"/>
              </a:schemeClr>
            </a:fillRef>
            <a:effectRef idx="2">
              <a:schemeClr val="accent5">
                <a:tint val="50000"/>
                <a:hueOff val="-505687"/>
                <a:satOff val="-7777"/>
                <a:lumOff val="-68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9D9CFB8-578E-4A43-8713-2C4DDF1B166E}"/>
                </a:ext>
              </a:extLst>
            </p:cNvPr>
            <p:cNvSpPr/>
            <p:nvPr/>
          </p:nvSpPr>
          <p:spPr>
            <a:xfrm>
              <a:off x="3191499" y="3462374"/>
              <a:ext cx="1250532" cy="1250578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-505687"/>
                <a:satOff val="-7777"/>
                <a:lumOff val="-680"/>
                <a:alphaOff val="0"/>
              </a:schemeClr>
            </a:fillRef>
            <a:effectRef idx="2">
              <a:schemeClr val="accent5">
                <a:tint val="50000"/>
                <a:hueOff val="-505687"/>
                <a:satOff val="-7777"/>
                <a:lumOff val="-68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C4378BE-2F28-46A3-9D5C-5A79DC3BA386}"/>
              </a:ext>
            </a:extLst>
          </p:cNvPr>
          <p:cNvGrpSpPr/>
          <p:nvPr/>
        </p:nvGrpSpPr>
        <p:grpSpPr>
          <a:xfrm>
            <a:off x="5125498" y="1973514"/>
            <a:ext cx="1294786" cy="1275859"/>
            <a:chOff x="4782581" y="2137393"/>
            <a:chExt cx="1294786" cy="1275859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FE21CE91-899F-42E8-82B0-15A467387E81}"/>
                </a:ext>
              </a:extLst>
            </p:cNvPr>
            <p:cNvSpPr/>
            <p:nvPr/>
          </p:nvSpPr>
          <p:spPr>
            <a:xfrm>
              <a:off x="4782581" y="2162674"/>
              <a:ext cx="1250532" cy="1250578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-1011374"/>
                <a:satOff val="-15554"/>
                <a:lumOff val="-1359"/>
                <a:alphaOff val="0"/>
              </a:schemeClr>
            </a:fillRef>
            <a:effectRef idx="2">
              <a:schemeClr val="accent5">
                <a:tint val="50000"/>
                <a:hueOff val="-1011374"/>
                <a:satOff val="-15554"/>
                <a:lumOff val="-1359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208F5587-5C2F-4C67-94A3-D0AFBD0929BB}"/>
                </a:ext>
              </a:extLst>
            </p:cNvPr>
            <p:cNvSpPr/>
            <p:nvPr/>
          </p:nvSpPr>
          <p:spPr>
            <a:xfrm>
              <a:off x="4782971" y="2149153"/>
              <a:ext cx="1250532" cy="1250578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-1011374"/>
                <a:satOff val="-15554"/>
                <a:lumOff val="-1359"/>
                <a:alphaOff val="0"/>
              </a:schemeClr>
            </a:fillRef>
            <a:effectRef idx="2">
              <a:schemeClr val="accent5">
                <a:tint val="50000"/>
                <a:hueOff val="-1011374"/>
                <a:satOff val="-15554"/>
                <a:lumOff val="-1359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58F15AB-E694-46F5-B027-01E53C72F270}"/>
                </a:ext>
              </a:extLst>
            </p:cNvPr>
            <p:cNvSpPr/>
            <p:nvPr/>
          </p:nvSpPr>
          <p:spPr>
            <a:xfrm>
              <a:off x="4826835" y="2137393"/>
              <a:ext cx="1250532" cy="1250578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-1011374"/>
                <a:satOff val="-15554"/>
                <a:lumOff val="-1359"/>
                <a:alphaOff val="0"/>
              </a:schemeClr>
            </a:fillRef>
            <a:effectRef idx="2">
              <a:schemeClr val="accent5">
                <a:tint val="50000"/>
                <a:hueOff val="-1011374"/>
                <a:satOff val="-15554"/>
                <a:lumOff val="-1359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41625B03-47D2-44AF-8848-9C139346BFB1}"/>
              </a:ext>
            </a:extLst>
          </p:cNvPr>
          <p:cNvSpPr/>
          <p:nvPr/>
        </p:nvSpPr>
        <p:spPr>
          <a:xfrm>
            <a:off x="112490" y="0"/>
            <a:ext cx="44502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3D</a:t>
            </a:r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打印的步骤</a:t>
            </a:r>
          </a:p>
        </p:txBody>
      </p:sp>
    </p:spTree>
    <p:extLst>
      <p:ext uri="{BB962C8B-B14F-4D97-AF65-F5344CB8AC3E}">
        <p14:creationId xmlns:p14="http://schemas.microsoft.com/office/powerpoint/2010/main" val="83072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9064783A-8FDD-4744-8C87-8A0CA06B5C0D}"/>
              </a:ext>
            </a:extLst>
          </p:cNvPr>
          <p:cNvGrpSpPr/>
          <p:nvPr/>
        </p:nvGrpSpPr>
        <p:grpSpPr>
          <a:xfrm>
            <a:off x="2236771" y="4352971"/>
            <a:ext cx="3127989" cy="420357"/>
            <a:chOff x="2236771" y="4352971"/>
            <a:chExt cx="3127989" cy="420357"/>
          </a:xfrm>
        </p:grpSpPr>
        <p:sp>
          <p:nvSpPr>
            <p:cNvPr id="12" name="直接连接符 11">
              <a:extLst>
                <a:ext uri="{FF2B5EF4-FFF2-40B4-BE49-F238E27FC236}">
                  <a16:creationId xmlns:a16="http://schemas.microsoft.com/office/drawing/2014/main" id="{AD92A4AE-3DF3-40CA-A57C-40B62614DF4E}"/>
                </a:ext>
              </a:extLst>
            </p:cNvPr>
            <p:cNvSpPr/>
            <p:nvPr/>
          </p:nvSpPr>
          <p:spPr>
            <a:xfrm>
              <a:off x="2236771" y="4773328"/>
              <a:ext cx="3127989" cy="0"/>
            </a:xfrm>
            <a:prstGeom prst="line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AF96A26-EE02-4F41-83BD-FDE51D077F5F}"/>
                </a:ext>
              </a:extLst>
            </p:cNvPr>
            <p:cNvSpPr txBox="1"/>
            <p:nvPr/>
          </p:nvSpPr>
          <p:spPr>
            <a:xfrm>
              <a:off x="3515526" y="4352971"/>
              <a:ext cx="864339" cy="41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00" dirty="0">
                  <a:latin typeface="Arial" panose="020B0604020202020204" pitchFamily="34" charset="0"/>
                  <a:ea typeface="微软雅黑" panose="020B0503020204020204" pitchFamily="34" charset="-122"/>
                </a:rPr>
                <a:t>3Done</a:t>
              </a:r>
              <a:endPara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BF596EF-1BC0-4C80-93EC-BFBD2B8403D6}"/>
              </a:ext>
            </a:extLst>
          </p:cNvPr>
          <p:cNvGrpSpPr/>
          <p:nvPr/>
        </p:nvGrpSpPr>
        <p:grpSpPr>
          <a:xfrm>
            <a:off x="2236771" y="3320695"/>
            <a:ext cx="2679353" cy="414985"/>
            <a:chOff x="2236771" y="3320695"/>
            <a:chExt cx="2679353" cy="414985"/>
          </a:xfrm>
        </p:grpSpPr>
        <p:sp>
          <p:nvSpPr>
            <p:cNvPr id="13" name="直接连接符 12">
              <a:extLst>
                <a:ext uri="{FF2B5EF4-FFF2-40B4-BE49-F238E27FC236}">
                  <a16:creationId xmlns:a16="http://schemas.microsoft.com/office/drawing/2014/main" id="{E5811AF0-92E6-4484-BB6F-E9E2BDD6BF5F}"/>
                </a:ext>
              </a:extLst>
            </p:cNvPr>
            <p:cNvSpPr/>
            <p:nvPr/>
          </p:nvSpPr>
          <p:spPr>
            <a:xfrm>
              <a:off x="2236771" y="3682894"/>
              <a:ext cx="2679353" cy="0"/>
            </a:xfrm>
            <a:prstGeom prst="line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9FFC520-A642-474A-9D95-C999417AF5DA}"/>
                </a:ext>
              </a:extLst>
            </p:cNvPr>
            <p:cNvSpPr txBox="1"/>
            <p:nvPr/>
          </p:nvSpPr>
          <p:spPr>
            <a:xfrm>
              <a:off x="3523426" y="3320695"/>
              <a:ext cx="979755" cy="41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00" dirty="0">
                  <a:latin typeface="Arial" panose="020B0604020202020204" pitchFamily="34" charset="0"/>
                  <a:ea typeface="微软雅黑" panose="020B0503020204020204" pitchFamily="34" charset="-122"/>
                </a:rPr>
                <a:t>3DMAX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7C61155-9C36-4059-9D5F-4B27AB2FCC50}"/>
              </a:ext>
            </a:extLst>
          </p:cNvPr>
          <p:cNvGrpSpPr/>
          <p:nvPr/>
        </p:nvGrpSpPr>
        <p:grpSpPr>
          <a:xfrm>
            <a:off x="2236770" y="2216306"/>
            <a:ext cx="3127989" cy="414985"/>
            <a:chOff x="2236771" y="2214640"/>
            <a:chExt cx="3127989" cy="414985"/>
          </a:xfrm>
        </p:grpSpPr>
        <p:sp>
          <p:nvSpPr>
            <p:cNvPr id="14" name="直接连接符 13">
              <a:extLst>
                <a:ext uri="{FF2B5EF4-FFF2-40B4-BE49-F238E27FC236}">
                  <a16:creationId xmlns:a16="http://schemas.microsoft.com/office/drawing/2014/main" id="{8F32C0AF-0A2A-4BC0-9EBA-B9454827292C}"/>
                </a:ext>
              </a:extLst>
            </p:cNvPr>
            <p:cNvSpPr/>
            <p:nvPr/>
          </p:nvSpPr>
          <p:spPr>
            <a:xfrm>
              <a:off x="2236771" y="2592460"/>
              <a:ext cx="3127989" cy="0"/>
            </a:xfrm>
            <a:prstGeom prst="line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E6049FA-FBA3-4BC3-A472-F7940835259B}"/>
                </a:ext>
              </a:extLst>
            </p:cNvPr>
            <p:cNvSpPr txBox="1"/>
            <p:nvPr/>
          </p:nvSpPr>
          <p:spPr>
            <a:xfrm>
              <a:off x="3599023" y="2214640"/>
              <a:ext cx="804451" cy="41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00" dirty="0">
                  <a:latin typeface="Arial" panose="020B0604020202020204" pitchFamily="34" charset="0"/>
                  <a:ea typeface="微软雅黑" panose="020B0503020204020204" pitchFamily="34" charset="-122"/>
                </a:rPr>
                <a:t>MAYA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6499534E-3CA5-4FA3-91A6-693E0F23C978}"/>
              </a:ext>
            </a:extLst>
          </p:cNvPr>
          <p:cNvSpPr/>
          <p:nvPr/>
        </p:nvSpPr>
        <p:spPr>
          <a:xfrm>
            <a:off x="255269" y="2125130"/>
            <a:ext cx="3115527" cy="3115527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0"/>
              <a:satOff val="0"/>
              <a:lumOff val="0"/>
              <a:alphaOff val="0"/>
            </a:schemeClr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zh-CN" altLang="en-US" dirty="0"/>
              <a:t> 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A850307-67EC-485F-9E50-51AB7C2CEEC7}"/>
              </a:ext>
            </a:extLst>
          </p:cNvPr>
          <p:cNvGrpSpPr/>
          <p:nvPr/>
        </p:nvGrpSpPr>
        <p:grpSpPr>
          <a:xfrm>
            <a:off x="8077292" y="3305085"/>
            <a:ext cx="2679353" cy="379078"/>
            <a:chOff x="8026096" y="3338648"/>
            <a:chExt cx="2679353" cy="379078"/>
          </a:xfrm>
        </p:grpSpPr>
        <p:sp>
          <p:nvSpPr>
            <p:cNvPr id="35" name="直接连接符 34">
              <a:extLst>
                <a:ext uri="{FF2B5EF4-FFF2-40B4-BE49-F238E27FC236}">
                  <a16:creationId xmlns:a16="http://schemas.microsoft.com/office/drawing/2014/main" id="{FD1FE1F0-E33B-49E0-8081-96858B5C5BEB}"/>
                </a:ext>
              </a:extLst>
            </p:cNvPr>
            <p:cNvSpPr/>
            <p:nvPr/>
          </p:nvSpPr>
          <p:spPr>
            <a:xfrm>
              <a:off x="8026096" y="3682893"/>
              <a:ext cx="2679353" cy="0"/>
            </a:xfrm>
            <a:prstGeom prst="line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BE21E62-DB77-4A39-9463-D8FD7BA62B3E}"/>
                </a:ext>
              </a:extLst>
            </p:cNvPr>
            <p:cNvSpPr txBox="1"/>
            <p:nvPr/>
          </p:nvSpPr>
          <p:spPr>
            <a:xfrm>
              <a:off x="9475783" y="3338648"/>
              <a:ext cx="811441" cy="379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rPr>
                <a:t>Z Crop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71C681CC-20B9-4CDF-8301-CAE109A3FB7A}"/>
              </a:ext>
            </a:extLst>
          </p:cNvPr>
          <p:cNvSpPr/>
          <p:nvPr/>
        </p:nvSpPr>
        <p:spPr>
          <a:xfrm>
            <a:off x="1239802" y="3779475"/>
            <a:ext cx="1993937" cy="1028123"/>
          </a:xfrm>
          <a:custGeom>
            <a:avLst/>
            <a:gdLst>
              <a:gd name="connsiteX0" fmla="*/ 0 w 1993937"/>
              <a:gd name="connsiteY0" fmla="*/ 0 h 1028123"/>
              <a:gd name="connsiteX1" fmla="*/ 1993937 w 1993937"/>
              <a:gd name="connsiteY1" fmla="*/ 0 h 1028123"/>
              <a:gd name="connsiteX2" fmla="*/ 1993937 w 1993937"/>
              <a:gd name="connsiteY2" fmla="*/ 1028123 h 1028123"/>
              <a:gd name="connsiteX3" fmla="*/ 0 w 1993937"/>
              <a:gd name="connsiteY3" fmla="*/ 1028123 h 1028123"/>
              <a:gd name="connsiteX4" fmla="*/ 0 w 1993937"/>
              <a:gd name="connsiteY4" fmla="*/ 0 h 102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3937" h="1028123">
                <a:moveTo>
                  <a:pt x="0" y="0"/>
                </a:moveTo>
                <a:lnTo>
                  <a:pt x="1993937" y="0"/>
                </a:lnTo>
                <a:lnTo>
                  <a:pt x="1993937" y="1028123"/>
                </a:lnTo>
                <a:lnTo>
                  <a:pt x="0" y="102812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3">
            <a:scrgbClr r="0" g="0" b="0"/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500" kern="120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02ED7F1-C774-4240-B2EB-49D7D326138C}"/>
              </a:ext>
            </a:extLst>
          </p:cNvPr>
          <p:cNvGrpSpPr/>
          <p:nvPr/>
        </p:nvGrpSpPr>
        <p:grpSpPr>
          <a:xfrm>
            <a:off x="8026097" y="4344088"/>
            <a:ext cx="3127989" cy="429237"/>
            <a:chOff x="8026097" y="4344092"/>
            <a:chExt cx="3127989" cy="429237"/>
          </a:xfrm>
        </p:grpSpPr>
        <p:sp>
          <p:nvSpPr>
            <p:cNvPr id="34" name="直接连接符 33">
              <a:extLst>
                <a:ext uri="{FF2B5EF4-FFF2-40B4-BE49-F238E27FC236}">
                  <a16:creationId xmlns:a16="http://schemas.microsoft.com/office/drawing/2014/main" id="{D126A3DF-9202-416D-BF78-04764D55BD51}"/>
                </a:ext>
              </a:extLst>
            </p:cNvPr>
            <p:cNvSpPr/>
            <p:nvPr/>
          </p:nvSpPr>
          <p:spPr>
            <a:xfrm>
              <a:off x="8026097" y="4773329"/>
              <a:ext cx="3127989" cy="0"/>
            </a:xfrm>
            <a:prstGeom prst="line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6A8E073-BE58-4BB6-9DD9-7968B528FD0C}"/>
                </a:ext>
              </a:extLst>
            </p:cNvPr>
            <p:cNvSpPr txBox="1"/>
            <p:nvPr/>
          </p:nvSpPr>
          <p:spPr>
            <a:xfrm>
              <a:off x="9338856" y="4344092"/>
              <a:ext cx="1210588" cy="41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00" dirty="0" err="1">
                  <a:latin typeface="Arial" panose="020B0604020202020204" pitchFamily="34" charset="0"/>
                  <a:ea typeface="微软雅黑" panose="020B0503020204020204" pitchFamily="34" charset="-122"/>
                </a:rPr>
                <a:t>Polhemus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CC8A558-A455-466C-9826-BB564ED727D6}"/>
              </a:ext>
            </a:extLst>
          </p:cNvPr>
          <p:cNvGrpSpPr/>
          <p:nvPr/>
        </p:nvGrpSpPr>
        <p:grpSpPr>
          <a:xfrm>
            <a:off x="8026097" y="2222648"/>
            <a:ext cx="3127989" cy="414985"/>
            <a:chOff x="8026097" y="2222648"/>
            <a:chExt cx="3127989" cy="414985"/>
          </a:xfrm>
        </p:grpSpPr>
        <p:sp>
          <p:nvSpPr>
            <p:cNvPr id="36" name="直接连接符 35">
              <a:extLst>
                <a:ext uri="{FF2B5EF4-FFF2-40B4-BE49-F238E27FC236}">
                  <a16:creationId xmlns:a16="http://schemas.microsoft.com/office/drawing/2014/main" id="{18BE7F38-CD49-4014-ACDF-F770FE14FE86}"/>
                </a:ext>
              </a:extLst>
            </p:cNvPr>
            <p:cNvSpPr/>
            <p:nvPr/>
          </p:nvSpPr>
          <p:spPr>
            <a:xfrm>
              <a:off x="8026097" y="2592461"/>
              <a:ext cx="3127989" cy="0"/>
            </a:xfrm>
            <a:prstGeom prst="line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6ADA05B-0600-47FD-9135-6BDA36713A7B}"/>
                </a:ext>
              </a:extLst>
            </p:cNvPr>
            <p:cNvSpPr txBox="1"/>
            <p:nvPr/>
          </p:nvSpPr>
          <p:spPr>
            <a:xfrm>
              <a:off x="9250276" y="2222648"/>
              <a:ext cx="1415772" cy="41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00" dirty="0">
                  <a:latin typeface="Arial" panose="020B0604020202020204" pitchFamily="34" charset="0"/>
                  <a:ea typeface="微软雅黑" panose="020B0503020204020204" pitchFamily="34" charset="-122"/>
                </a:rPr>
                <a:t>3D </a:t>
              </a:r>
              <a:r>
                <a:rPr lang="en-US" altLang="zh-CN" sz="1800" dirty="0" err="1">
                  <a:latin typeface="Arial" panose="020B0604020202020204" pitchFamily="34" charset="0"/>
                  <a:ea typeface="微软雅黑" panose="020B0503020204020204" pitchFamily="34" charset="-122"/>
                </a:rPr>
                <a:t>Camega</a:t>
              </a:r>
              <a:endPara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椭圆 36">
            <a:extLst>
              <a:ext uri="{FF2B5EF4-FFF2-40B4-BE49-F238E27FC236}">
                <a16:creationId xmlns:a16="http://schemas.microsoft.com/office/drawing/2014/main" id="{AA633D72-21A4-4A30-A956-1E56548E10B2}"/>
              </a:ext>
            </a:extLst>
          </p:cNvPr>
          <p:cNvSpPr/>
          <p:nvPr/>
        </p:nvSpPr>
        <p:spPr>
          <a:xfrm>
            <a:off x="6225111" y="2125130"/>
            <a:ext cx="3115527" cy="31155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9E5F5865-B708-4F69-8A77-6E0527791B29}"/>
              </a:ext>
            </a:extLst>
          </p:cNvPr>
          <p:cNvSpPr/>
          <p:nvPr/>
        </p:nvSpPr>
        <p:spPr>
          <a:xfrm>
            <a:off x="7029128" y="3779476"/>
            <a:ext cx="1993937" cy="1028123"/>
          </a:xfrm>
          <a:custGeom>
            <a:avLst/>
            <a:gdLst>
              <a:gd name="connsiteX0" fmla="*/ 0 w 1993937"/>
              <a:gd name="connsiteY0" fmla="*/ 0 h 1028123"/>
              <a:gd name="connsiteX1" fmla="*/ 1993937 w 1993937"/>
              <a:gd name="connsiteY1" fmla="*/ 0 h 1028123"/>
              <a:gd name="connsiteX2" fmla="*/ 1993937 w 1993937"/>
              <a:gd name="connsiteY2" fmla="*/ 1028123 h 1028123"/>
              <a:gd name="connsiteX3" fmla="*/ 0 w 1993937"/>
              <a:gd name="connsiteY3" fmla="*/ 1028123 h 1028123"/>
              <a:gd name="connsiteX4" fmla="*/ 0 w 1993937"/>
              <a:gd name="connsiteY4" fmla="*/ 0 h 102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3937" h="1028123">
                <a:moveTo>
                  <a:pt x="0" y="0"/>
                </a:moveTo>
                <a:lnTo>
                  <a:pt x="1993937" y="0"/>
                </a:lnTo>
                <a:lnTo>
                  <a:pt x="1993937" y="1028123"/>
                </a:lnTo>
                <a:lnTo>
                  <a:pt x="0" y="102812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0">
            <a:scrgbClr r="0" g="0" b="0"/>
          </a:lnRef>
          <a:fillRef idx="3">
            <a:scrgbClr r="0" g="0" b="0"/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500" kern="12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1B5B95-A1F1-4F31-8AD2-0E7F9AE7B2B9}"/>
              </a:ext>
            </a:extLst>
          </p:cNvPr>
          <p:cNvSpPr/>
          <p:nvPr/>
        </p:nvSpPr>
        <p:spPr>
          <a:xfrm>
            <a:off x="7833113" y="0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创建三维模型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A2FF7EE-663B-4E3D-B550-BB1F2E56AE26}"/>
              </a:ext>
            </a:extLst>
          </p:cNvPr>
          <p:cNvGrpSpPr/>
          <p:nvPr/>
        </p:nvGrpSpPr>
        <p:grpSpPr>
          <a:xfrm>
            <a:off x="4336641" y="2978179"/>
            <a:ext cx="1199472" cy="1313767"/>
            <a:chOff x="4336641" y="2978179"/>
            <a:chExt cx="1199472" cy="131376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2A13711-DB68-4BF0-8839-4DEF53F078D6}"/>
                </a:ext>
              </a:extLst>
            </p:cNvPr>
            <p:cNvGrpSpPr/>
            <p:nvPr/>
          </p:nvGrpSpPr>
          <p:grpSpPr>
            <a:xfrm>
              <a:off x="4448795" y="3215565"/>
              <a:ext cx="1087318" cy="934658"/>
              <a:chOff x="4604909" y="3215565"/>
              <a:chExt cx="1087318" cy="934658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07FCD18-9A02-42FB-B0F7-3C521A99252D}"/>
                  </a:ext>
                </a:extLst>
              </p:cNvPr>
              <p:cNvSpPr/>
              <p:nvPr/>
            </p:nvSpPr>
            <p:spPr>
              <a:xfrm>
                <a:off x="4604909" y="3215565"/>
                <a:ext cx="934658" cy="934658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tint val="50000"/>
                  <a:hueOff val="-1055299"/>
                  <a:satOff val="-17557"/>
                  <a:lumOff val="5462"/>
                  <a:alphaOff val="0"/>
                </a:schemeClr>
              </a:fillRef>
              <a:effectRef idx="3">
                <a:schemeClr val="accent5">
                  <a:tint val="50000"/>
                  <a:hueOff val="-1055299"/>
                  <a:satOff val="-17557"/>
                  <a:lumOff val="5462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F156DC6-0479-4567-9A67-BA6F3AF98175}"/>
                  </a:ext>
                </a:extLst>
              </p:cNvPr>
              <p:cNvSpPr/>
              <p:nvPr/>
            </p:nvSpPr>
            <p:spPr>
              <a:xfrm>
                <a:off x="5539567" y="3215565"/>
                <a:ext cx="152660" cy="934658"/>
              </a:xfrm>
              <a:custGeom>
                <a:avLst/>
                <a:gdLst>
                  <a:gd name="connsiteX0" fmla="*/ 0 w 152660"/>
                  <a:gd name="connsiteY0" fmla="*/ 0 h 934658"/>
                  <a:gd name="connsiteX1" fmla="*/ 152660 w 152660"/>
                  <a:gd name="connsiteY1" fmla="*/ 0 h 934658"/>
                  <a:gd name="connsiteX2" fmla="*/ 152660 w 152660"/>
                  <a:gd name="connsiteY2" fmla="*/ 934658 h 934658"/>
                  <a:gd name="connsiteX3" fmla="*/ 0 w 152660"/>
                  <a:gd name="connsiteY3" fmla="*/ 934658 h 934658"/>
                  <a:gd name="connsiteX4" fmla="*/ 0 w 152660"/>
                  <a:gd name="connsiteY4" fmla="*/ 0 h 934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60" h="934658">
                    <a:moveTo>
                      <a:pt x="0" y="0"/>
                    </a:moveTo>
                    <a:lnTo>
                      <a:pt x="152660" y="0"/>
                    </a:lnTo>
                    <a:lnTo>
                      <a:pt x="152660" y="934658"/>
                    </a:lnTo>
                    <a:lnTo>
                      <a:pt x="0" y="93465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050" tIns="0" rIns="19050" bIns="0" numCol="1" spcCol="1270" anchor="ctr" anchorCtr="0">
                <a:noAutofit/>
              </a:bodyPr>
              <a:lstStyle/>
              <a:p>
                <a:pPr marL="0" lvl="0" indent="0" algn="l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CN" altLang="en-US" sz="500" kern="1200"/>
              </a:p>
            </p:txBody>
          </p:sp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2931DBF-A6B1-4187-87C5-4DC502886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41667" y1="43000" x2="41667" y2="43000"/>
                          <a14:backgroundMark x1="45000" y1="26000" x2="45000" y2="26000"/>
                          <a14:backgroundMark x1="35000" y1="23000" x2="35000" y2="23000"/>
                          <a14:backgroundMark x1="35000" y1="20667" x2="35000" y2="20667"/>
                          <a14:backgroundMark x1="65000" y1="23000" x2="65667" y2="23000"/>
                          <a14:backgroundMark x1="67333" y1="23667" x2="69000" y2="23667"/>
                          <a14:backgroundMark x1="36667" y1="35000" x2="43000" y2="29000"/>
                          <a14:backgroundMark x1="35333" y1="48000" x2="39667" y2="57000"/>
                          <a14:backgroundMark x1="61000" y1="54000" x2="70000" y2="42333"/>
                          <a14:backgroundMark x1="70000" y1="42333" x2="71333" y2="36000"/>
                          <a14:backgroundMark x1="65667" y1="45667" x2="69000" y2="39667"/>
                          <a14:backgroundMark x1="67667" y1="29667" x2="71667" y2="35333"/>
                          <a14:backgroundMark x1="36000" y1="19667" x2="39000" y2="13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90" r="20174" b="35886"/>
            <a:stretch/>
          </p:blipFill>
          <p:spPr>
            <a:xfrm>
              <a:off x="4336641" y="2978179"/>
              <a:ext cx="1199472" cy="1313767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E6006D5-447E-4984-A3EF-87EE588E36D1}"/>
              </a:ext>
            </a:extLst>
          </p:cNvPr>
          <p:cNvGrpSpPr/>
          <p:nvPr/>
        </p:nvGrpSpPr>
        <p:grpSpPr>
          <a:xfrm>
            <a:off x="4897431" y="4305999"/>
            <a:ext cx="1042455" cy="934658"/>
            <a:chOff x="5053545" y="4305999"/>
            <a:chExt cx="1042455" cy="934658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864F68E-C298-4767-AAD5-4DF5B71D7FB2}"/>
                </a:ext>
              </a:extLst>
            </p:cNvPr>
            <p:cNvSpPr/>
            <p:nvPr/>
          </p:nvSpPr>
          <p:spPr>
            <a:xfrm>
              <a:off x="5053545" y="4305999"/>
              <a:ext cx="934658" cy="934658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-1582948"/>
                <a:satOff val="-26336"/>
                <a:lumOff val="8193"/>
                <a:alphaOff val="0"/>
              </a:schemeClr>
            </a:fillRef>
            <a:effectRef idx="3">
              <a:schemeClr val="accent5">
                <a:tint val="50000"/>
                <a:hueOff val="-1582948"/>
                <a:satOff val="-26336"/>
                <a:lumOff val="8193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0E5E64D-2FF5-4D55-9D08-CF34239D7E64}"/>
                </a:ext>
              </a:extLst>
            </p:cNvPr>
            <p:cNvSpPr/>
            <p:nvPr/>
          </p:nvSpPr>
          <p:spPr>
            <a:xfrm>
              <a:off x="5988203" y="4305999"/>
              <a:ext cx="107797" cy="934658"/>
            </a:xfrm>
            <a:custGeom>
              <a:avLst/>
              <a:gdLst>
                <a:gd name="connsiteX0" fmla="*/ 0 w 107797"/>
                <a:gd name="connsiteY0" fmla="*/ 0 h 934658"/>
                <a:gd name="connsiteX1" fmla="*/ 107797 w 107797"/>
                <a:gd name="connsiteY1" fmla="*/ 0 h 934658"/>
                <a:gd name="connsiteX2" fmla="*/ 107797 w 107797"/>
                <a:gd name="connsiteY2" fmla="*/ 934658 h 934658"/>
                <a:gd name="connsiteX3" fmla="*/ 0 w 107797"/>
                <a:gd name="connsiteY3" fmla="*/ 934658 h 934658"/>
                <a:gd name="connsiteX4" fmla="*/ 0 w 107797"/>
                <a:gd name="connsiteY4" fmla="*/ 0 h 93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97" h="934658">
                  <a:moveTo>
                    <a:pt x="0" y="0"/>
                  </a:moveTo>
                  <a:lnTo>
                    <a:pt x="107797" y="0"/>
                  </a:lnTo>
                  <a:lnTo>
                    <a:pt x="107797" y="934658"/>
                  </a:lnTo>
                  <a:lnTo>
                    <a:pt x="0" y="9346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B107B33-EBE2-43C4-9DCD-4E66D91FC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532" y="4405524"/>
              <a:ext cx="750622" cy="750622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65EF77-AAB5-4D13-AA45-AB9A5D6903F1}"/>
              </a:ext>
            </a:extLst>
          </p:cNvPr>
          <p:cNvGrpSpPr/>
          <p:nvPr/>
        </p:nvGrpSpPr>
        <p:grpSpPr>
          <a:xfrm>
            <a:off x="4897431" y="1495482"/>
            <a:ext cx="943039" cy="1545806"/>
            <a:chOff x="5053545" y="1513982"/>
            <a:chExt cx="943039" cy="1545806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BEAF4884-68AE-482F-B07F-EC104C0DE0CD}"/>
                </a:ext>
              </a:extLst>
            </p:cNvPr>
            <p:cNvSpPr/>
            <p:nvPr/>
          </p:nvSpPr>
          <p:spPr>
            <a:xfrm>
              <a:off x="5888787" y="1513982"/>
              <a:ext cx="107797" cy="934658"/>
            </a:xfrm>
            <a:custGeom>
              <a:avLst/>
              <a:gdLst>
                <a:gd name="connsiteX0" fmla="*/ 0 w 107797"/>
                <a:gd name="connsiteY0" fmla="*/ 0 h 934658"/>
                <a:gd name="connsiteX1" fmla="*/ 107797 w 107797"/>
                <a:gd name="connsiteY1" fmla="*/ 0 h 934658"/>
                <a:gd name="connsiteX2" fmla="*/ 107797 w 107797"/>
                <a:gd name="connsiteY2" fmla="*/ 934658 h 934658"/>
                <a:gd name="connsiteX3" fmla="*/ 0 w 107797"/>
                <a:gd name="connsiteY3" fmla="*/ 934658 h 934658"/>
                <a:gd name="connsiteX4" fmla="*/ 0 w 107797"/>
                <a:gd name="connsiteY4" fmla="*/ 0 h 93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97" h="934658">
                  <a:moveTo>
                    <a:pt x="0" y="0"/>
                  </a:moveTo>
                  <a:lnTo>
                    <a:pt x="107797" y="0"/>
                  </a:lnTo>
                  <a:lnTo>
                    <a:pt x="107797" y="934658"/>
                  </a:lnTo>
                  <a:lnTo>
                    <a:pt x="0" y="9346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0" rIns="247650" bIns="0" numCol="1" spcCol="1270" anchor="ctr" anchorCtr="0">
              <a:noAutofit/>
            </a:bodyPr>
            <a:lstStyle/>
            <a:p>
              <a:pPr marL="0" lvl="0" indent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BAAEDB9-7F9F-46F7-9B2C-E18B9BB985F6}"/>
                </a:ext>
              </a:extLst>
            </p:cNvPr>
            <p:cNvSpPr/>
            <p:nvPr/>
          </p:nvSpPr>
          <p:spPr>
            <a:xfrm>
              <a:off x="5053545" y="2125130"/>
              <a:ext cx="934658" cy="934658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-527649"/>
                <a:satOff val="-8779"/>
                <a:lumOff val="2731"/>
                <a:alphaOff val="0"/>
              </a:schemeClr>
            </a:fillRef>
            <a:effectRef idx="3">
              <a:schemeClr val="accent5">
                <a:tint val="50000"/>
                <a:hueOff val="-527649"/>
                <a:satOff val="-8779"/>
                <a:lumOff val="273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4468B1E-CADC-4303-B8AD-70DC5253B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82813" y1="38477" x2="83398" y2="222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6" t="5984" r="12653" b="21303"/>
            <a:stretch/>
          </p:blipFill>
          <p:spPr>
            <a:xfrm>
              <a:off x="5158747" y="2236942"/>
              <a:ext cx="696806" cy="677628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C2BE986-D433-42E9-A96E-78D7A9C85AFD}"/>
              </a:ext>
            </a:extLst>
          </p:cNvPr>
          <p:cNvGrpSpPr/>
          <p:nvPr/>
        </p:nvGrpSpPr>
        <p:grpSpPr>
          <a:xfrm>
            <a:off x="10686757" y="2125131"/>
            <a:ext cx="1042455" cy="934658"/>
            <a:chOff x="10686757" y="2125131"/>
            <a:chExt cx="1042455" cy="93465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8999191-DA14-4B25-A759-9E2822608455}"/>
                </a:ext>
              </a:extLst>
            </p:cNvPr>
            <p:cNvSpPr/>
            <p:nvPr/>
          </p:nvSpPr>
          <p:spPr>
            <a:xfrm>
              <a:off x="10686757" y="2125131"/>
              <a:ext cx="934658" cy="934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5">
                <a:tint val="50000"/>
                <a:hueOff val="-527649"/>
                <a:satOff val="-8779"/>
                <a:lumOff val="2731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4F6561C-37A2-4286-BA2A-B8790DE00727}"/>
                </a:ext>
              </a:extLst>
            </p:cNvPr>
            <p:cNvSpPr/>
            <p:nvPr/>
          </p:nvSpPr>
          <p:spPr>
            <a:xfrm>
              <a:off x="11621415" y="2125131"/>
              <a:ext cx="107797" cy="934658"/>
            </a:xfrm>
            <a:custGeom>
              <a:avLst/>
              <a:gdLst>
                <a:gd name="connsiteX0" fmla="*/ 0 w 107797"/>
                <a:gd name="connsiteY0" fmla="*/ 0 h 934658"/>
                <a:gd name="connsiteX1" fmla="*/ 107797 w 107797"/>
                <a:gd name="connsiteY1" fmla="*/ 0 h 934658"/>
                <a:gd name="connsiteX2" fmla="*/ 107797 w 107797"/>
                <a:gd name="connsiteY2" fmla="*/ 934658 h 934658"/>
                <a:gd name="connsiteX3" fmla="*/ 0 w 107797"/>
                <a:gd name="connsiteY3" fmla="*/ 934658 h 934658"/>
                <a:gd name="connsiteX4" fmla="*/ 0 w 107797"/>
                <a:gd name="connsiteY4" fmla="*/ 0 h 93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97" h="934658">
                  <a:moveTo>
                    <a:pt x="0" y="0"/>
                  </a:moveTo>
                  <a:lnTo>
                    <a:pt x="107797" y="0"/>
                  </a:lnTo>
                  <a:lnTo>
                    <a:pt x="107797" y="934658"/>
                  </a:lnTo>
                  <a:lnTo>
                    <a:pt x="0" y="9346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AACFC7F7-4812-4292-A929-08E19344F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750" b="100000" l="0" r="9541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2" r="11123" b="1780"/>
            <a:stretch/>
          </p:blipFill>
          <p:spPr>
            <a:xfrm>
              <a:off x="10716602" y="2226075"/>
              <a:ext cx="896234" cy="751302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9A4C51F-B0B0-4C51-B331-22C3D7BD3E78}"/>
              </a:ext>
            </a:extLst>
          </p:cNvPr>
          <p:cNvGrpSpPr/>
          <p:nvPr/>
        </p:nvGrpSpPr>
        <p:grpSpPr>
          <a:xfrm>
            <a:off x="10342663" y="3215565"/>
            <a:ext cx="1087318" cy="948910"/>
            <a:chOff x="10238121" y="3215566"/>
            <a:chExt cx="1087318" cy="94891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DF691EE7-1D0F-404A-904B-BCDACCD6C81F}"/>
                </a:ext>
              </a:extLst>
            </p:cNvPr>
            <p:cNvSpPr/>
            <p:nvPr/>
          </p:nvSpPr>
          <p:spPr>
            <a:xfrm>
              <a:off x="10238121" y="3215566"/>
              <a:ext cx="934658" cy="934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5">
                <a:tint val="50000"/>
                <a:hueOff val="-1055299"/>
                <a:satOff val="-17557"/>
                <a:lumOff val="546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75651FB-CF0E-4D61-A869-1AB43637EB84}"/>
                </a:ext>
              </a:extLst>
            </p:cNvPr>
            <p:cNvSpPr/>
            <p:nvPr/>
          </p:nvSpPr>
          <p:spPr>
            <a:xfrm>
              <a:off x="11172779" y="3215566"/>
              <a:ext cx="152660" cy="934658"/>
            </a:xfrm>
            <a:custGeom>
              <a:avLst/>
              <a:gdLst>
                <a:gd name="connsiteX0" fmla="*/ 0 w 152660"/>
                <a:gd name="connsiteY0" fmla="*/ 0 h 934658"/>
                <a:gd name="connsiteX1" fmla="*/ 152660 w 152660"/>
                <a:gd name="connsiteY1" fmla="*/ 0 h 934658"/>
                <a:gd name="connsiteX2" fmla="*/ 152660 w 152660"/>
                <a:gd name="connsiteY2" fmla="*/ 934658 h 934658"/>
                <a:gd name="connsiteX3" fmla="*/ 0 w 152660"/>
                <a:gd name="connsiteY3" fmla="*/ 934658 h 934658"/>
                <a:gd name="connsiteX4" fmla="*/ 0 w 152660"/>
                <a:gd name="connsiteY4" fmla="*/ 0 h 93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60" h="934658">
                  <a:moveTo>
                    <a:pt x="0" y="0"/>
                  </a:moveTo>
                  <a:lnTo>
                    <a:pt x="152660" y="0"/>
                  </a:lnTo>
                  <a:lnTo>
                    <a:pt x="152660" y="934658"/>
                  </a:lnTo>
                  <a:lnTo>
                    <a:pt x="0" y="9346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9297E1B4-710A-4370-AB8B-FFBD1241C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089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93" t="2183" r="20333"/>
            <a:stretch/>
          </p:blipFill>
          <p:spPr>
            <a:xfrm>
              <a:off x="10305865" y="3235070"/>
              <a:ext cx="754566" cy="929406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BC0AF1A-8CCD-4A15-BB6E-084DE150A47E}"/>
              </a:ext>
            </a:extLst>
          </p:cNvPr>
          <p:cNvGrpSpPr/>
          <p:nvPr/>
        </p:nvGrpSpPr>
        <p:grpSpPr>
          <a:xfrm>
            <a:off x="10659171" y="4306000"/>
            <a:ext cx="1070041" cy="934658"/>
            <a:chOff x="10659171" y="4306000"/>
            <a:chExt cx="1070041" cy="934658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4C01E383-07FD-4F1F-B8C0-BE29FA3205CB}"/>
                </a:ext>
              </a:extLst>
            </p:cNvPr>
            <p:cNvSpPr/>
            <p:nvPr/>
          </p:nvSpPr>
          <p:spPr>
            <a:xfrm>
              <a:off x="10686757" y="4306000"/>
              <a:ext cx="934658" cy="93465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5">
                <a:tint val="50000"/>
                <a:hueOff val="-1582948"/>
                <a:satOff val="-26336"/>
                <a:lumOff val="8193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F08DE6B6-0163-4AE7-8C03-7ACC45B8D3F3}"/>
                </a:ext>
              </a:extLst>
            </p:cNvPr>
            <p:cNvSpPr/>
            <p:nvPr/>
          </p:nvSpPr>
          <p:spPr>
            <a:xfrm>
              <a:off x="11621415" y="4306000"/>
              <a:ext cx="107797" cy="934658"/>
            </a:xfrm>
            <a:custGeom>
              <a:avLst/>
              <a:gdLst>
                <a:gd name="connsiteX0" fmla="*/ 0 w 107797"/>
                <a:gd name="connsiteY0" fmla="*/ 0 h 934658"/>
                <a:gd name="connsiteX1" fmla="*/ 107797 w 107797"/>
                <a:gd name="connsiteY1" fmla="*/ 0 h 934658"/>
                <a:gd name="connsiteX2" fmla="*/ 107797 w 107797"/>
                <a:gd name="connsiteY2" fmla="*/ 934658 h 934658"/>
                <a:gd name="connsiteX3" fmla="*/ 0 w 107797"/>
                <a:gd name="connsiteY3" fmla="*/ 934658 h 934658"/>
                <a:gd name="connsiteX4" fmla="*/ 0 w 107797"/>
                <a:gd name="connsiteY4" fmla="*/ 0 h 93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97" h="934658">
                  <a:moveTo>
                    <a:pt x="0" y="0"/>
                  </a:moveTo>
                  <a:lnTo>
                    <a:pt x="107797" y="0"/>
                  </a:lnTo>
                  <a:lnTo>
                    <a:pt x="107797" y="934658"/>
                  </a:lnTo>
                  <a:lnTo>
                    <a:pt x="0" y="9346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0" rIns="19050" bIns="0" numCol="1" spcCol="1270" anchor="ctr" anchorCtr="0">
              <a:noAutofit/>
            </a:bodyPr>
            <a:lstStyle/>
            <a:p>
              <a:pPr marL="0" lvl="0" indent="0" algn="l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00" kern="1200"/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2A7A75C2-ACB8-43F9-B392-E927E1B58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90" t="17742" r="2962" b="8911"/>
            <a:stretch/>
          </p:blipFill>
          <p:spPr>
            <a:xfrm>
              <a:off x="10659171" y="4496626"/>
              <a:ext cx="959529" cy="577178"/>
            </a:xfrm>
            <a:prstGeom prst="rect">
              <a:avLst/>
            </a:prstGeom>
          </p:spPr>
        </p:pic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ED05EF87-E5AB-470A-A038-DB63A0FA9EAC}"/>
              </a:ext>
            </a:extLst>
          </p:cNvPr>
          <p:cNvSpPr txBox="1"/>
          <p:nvPr/>
        </p:nvSpPr>
        <p:spPr>
          <a:xfrm>
            <a:off x="694416" y="2977377"/>
            <a:ext cx="2272092" cy="1071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第一种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EEE0028-0954-4C62-92C7-C9901A4EB233}"/>
              </a:ext>
            </a:extLst>
          </p:cNvPr>
          <p:cNvSpPr txBox="1"/>
          <p:nvPr/>
        </p:nvSpPr>
        <p:spPr>
          <a:xfrm>
            <a:off x="6646828" y="2963463"/>
            <a:ext cx="2272092" cy="1071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第二种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92E059F-7A66-4BC6-9258-99C9D145425F}"/>
              </a:ext>
            </a:extLst>
          </p:cNvPr>
          <p:cNvSpPr txBox="1"/>
          <p:nvPr/>
        </p:nvSpPr>
        <p:spPr>
          <a:xfrm>
            <a:off x="579164" y="2808506"/>
            <a:ext cx="2431472" cy="172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三维建模软件直接建立三维数字化模型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58A5621-873D-4733-A8F3-98C54769AC44}"/>
              </a:ext>
            </a:extLst>
          </p:cNvPr>
          <p:cNvSpPr txBox="1"/>
          <p:nvPr/>
        </p:nvSpPr>
        <p:spPr>
          <a:xfrm>
            <a:off x="6597655" y="2490288"/>
            <a:ext cx="2431472" cy="228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3D</a:t>
            </a:r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扫描仪获取对象的三维数据，生成数字化三维模型</a:t>
            </a:r>
          </a:p>
        </p:txBody>
      </p:sp>
    </p:spTree>
    <p:extLst>
      <p:ext uri="{BB962C8B-B14F-4D97-AF65-F5344CB8AC3E}">
        <p14:creationId xmlns:p14="http://schemas.microsoft.com/office/powerpoint/2010/main" val="34142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0.00648 L -0.63828 -0.00069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1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25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7" grpId="0" animBg="1"/>
      <p:bldP spid="9" grpId="0"/>
      <p:bldP spid="9" grpId="1"/>
      <p:bldP spid="66" grpId="0"/>
      <p:bldP spid="66" grpId="1"/>
      <p:bldP spid="67" grpId="0"/>
      <p:bldP spid="67" grpId="1"/>
      <p:bldP spid="68" grpId="0"/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537EBF-7059-4D97-83C3-CB42FD40C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29" y="382553"/>
            <a:ext cx="2435294" cy="24352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FE1C79-2EFC-426E-A902-C9320FE57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446" y="2438706"/>
            <a:ext cx="4286250" cy="4286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0BD723-8961-4F93-90F3-BAF530A0E090}"/>
              </a:ext>
            </a:extLst>
          </p:cNvPr>
          <p:cNvSpPr txBox="1"/>
          <p:nvPr/>
        </p:nvSpPr>
        <p:spPr>
          <a:xfrm>
            <a:off x="3646024" y="3561272"/>
            <a:ext cx="6215605" cy="957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" panose="020B0604020202020204" pitchFamily="34" charset="0"/>
                <a:ea typeface="微软雅黑" panose="020B0503020204020204" pitchFamily="34" charset="-122"/>
              </a:rPr>
              <a:t>青少年三维创意社区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D67958-F92F-45C5-A97E-788025ABD786}"/>
              </a:ext>
            </a:extLst>
          </p:cNvPr>
          <p:cNvSpPr txBox="1"/>
          <p:nvPr/>
        </p:nvSpPr>
        <p:spPr>
          <a:xfrm>
            <a:off x="4639479" y="4954863"/>
            <a:ext cx="3796496" cy="73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lgerian" panose="04020705040A02060702" pitchFamily="82" charset="0"/>
                <a:ea typeface="微软雅黑" panose="020B0503020204020204" pitchFamily="34" charset="-122"/>
              </a:rPr>
              <a:t>www.3Done.com</a:t>
            </a:r>
          </a:p>
        </p:txBody>
      </p:sp>
    </p:spTree>
    <p:extLst>
      <p:ext uri="{BB962C8B-B14F-4D97-AF65-F5344CB8AC3E}">
        <p14:creationId xmlns:p14="http://schemas.microsoft.com/office/powerpoint/2010/main" val="299737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3A9968-6646-4C9F-A4A7-AA6A193BD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62" y="951262"/>
            <a:ext cx="2335794" cy="23357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9193BE-ACF5-4DCB-89AD-A5B490804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97" b="90531" l="2154" r="95692">
                        <a14:foregroundMark x1="10000" y1="61201" x2="9231" y2="66744"/>
                        <a14:foregroundMark x1="25385" y1="79908" x2="52769" y2="84065"/>
                        <a14:foregroundMark x1="28154" y1="83141" x2="46000" y2="86836"/>
                        <a14:foregroundMark x1="48154" y1="84988" x2="75077" y2="49423"/>
                        <a14:foregroundMark x1="68154" y1="71132" x2="75077" y2="50346"/>
                        <a14:foregroundMark x1="57231" y1="79908" x2="67692" y2="77598"/>
                        <a14:foregroundMark x1="68308" y1="77367" x2="73692" y2="63048"/>
                        <a14:foregroundMark x1="88462" y1="39954" x2="90769" y2="24018"/>
                        <a14:foregroundMark x1="8462" y1="58430" x2="8923" y2="64896"/>
                        <a14:foregroundMark x1="89846" y1="20785" x2="91538" y2="24018"/>
                        <a14:foregroundMark x1="80000" y1="42956" x2="80308" y2="41570"/>
                        <a14:foregroundMark x1="80308" y1="43187" x2="81231" y2="38799"/>
                        <a14:foregroundMark x1="79538" y1="43649" x2="82154" y2="38799"/>
                        <a14:foregroundMark x1="79846" y1="42032" x2="79846" y2="42032"/>
                        <a14:foregroundMark x1="80308" y1="42263" x2="81231" y2="38106"/>
                        <a14:foregroundMark x1="88923" y1="43649" x2="88923" y2="40416"/>
                        <a14:foregroundMark x1="91692" y1="26328" x2="91077" y2="33487"/>
                        <a14:foregroundMark x1="91077" y1="35566" x2="89231" y2="43187"/>
                        <a14:backgroundMark x1="74154" y1="61894" x2="86308" y2="4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27" y="468639"/>
            <a:ext cx="3894516" cy="25943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77576B-947F-48FE-ADAB-EB16CC986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45" b="100000" l="663" r="100000">
                        <a14:foregroundMark x1="40442" y1="13576" x2="60221" y2="16819"/>
                        <a14:foregroundMark x1="18785" y1="33131" x2="19779" y2="25735"/>
                        <a14:foregroundMark x1="19669" y1="35664" x2="12376" y2="27254"/>
                        <a14:foregroundMark x1="34033" y1="58257" x2="40000" y2="40122"/>
                        <a14:foregroundMark x1="22541" y1="97366" x2="35470" y2="86120"/>
                        <a14:foregroundMark x1="30166" y1="87741" x2="33812" y2="87538"/>
                        <a14:foregroundMark x1="31160" y1="85106" x2="36464" y2="86120"/>
                        <a14:foregroundMark x1="29613" y1="85816" x2="31934" y2="86221"/>
                        <a14:foregroundMark x1="29282" y1="84802" x2="36464" y2="90172"/>
                        <a14:foregroundMark x1="76906" y1="99088" x2="53702" y2="40729"/>
                        <a14:foregroundMark x1="79558" y1="91185" x2="73260" y2="90172"/>
                        <a14:foregroundMark x1="73039" y1="54610" x2="69503" y2="31104"/>
                        <a14:foregroundMark x1="63425" y1="16515" x2="70055" y2="35664"/>
                        <a14:foregroundMark x1="70055" y1="35664" x2="72376" y2="26545"/>
                        <a14:foregroundMark x1="69503" y1="14894" x2="72818" y2="20871"/>
                        <a14:foregroundMark x1="29724" y1="13779" x2="29392" y2="11955"/>
                        <a14:foregroundMark x1="72155" y1="79635" x2="69613" y2="66261"/>
                        <a14:foregroundMark x1="73370" y1="35866" x2="78895" y2="36069"/>
                        <a14:foregroundMark x1="43094" y1="87741" x2="42873" y2="78825"/>
                        <a14:backgroundMark x1="32376" y1="54914" x2="34033" y2="52280"/>
                        <a14:backgroundMark x1="60663" y1="29483" x2="72155" y2="52786"/>
                        <a14:backgroundMark x1="29061" y1="87538" x2="32928" y2="88754"/>
                        <a14:backgroundMark x1="31713" y1="85106" x2="31160" y2="85106"/>
                        <a14:backgroundMark x1="31160" y1="85106" x2="36133" y2="85613"/>
                        <a14:backgroundMark x1="31713" y1="88855" x2="29613" y2="85410"/>
                        <a14:backgroundMark x1="30497" y1="85816" x2="29392" y2="84701"/>
                        <a14:backgroundMark x1="30718" y1="85512" x2="29061" y2="86221"/>
                        <a14:backgroundMark x1="29282" y1="85816" x2="30497" y2="85208"/>
                        <a14:backgroundMark x1="32155" y1="85512" x2="33149" y2="85917"/>
                        <a14:backgroundMark x1="33260" y1="86221" x2="33481" y2="85309"/>
                        <a14:backgroundMark x1="33481" y1="85309" x2="32044" y2="85512"/>
                        <a14:backgroundMark x1="32044" y1="85512" x2="32044" y2="85208"/>
                        <a14:backgroundMark x1="33260" y1="85714" x2="32597" y2="85410"/>
                        <a14:backgroundMark x1="32486" y1="85410" x2="31602" y2="85208"/>
                        <a14:backgroundMark x1="30497" y1="88045" x2="30939" y2="87538"/>
                        <a14:backgroundMark x1="29834" y1="88349" x2="30497" y2="87639"/>
                        <a14:backgroundMark x1="30387" y1="87741" x2="30387" y2="87538"/>
                        <a14:backgroundMark x1="30055" y1="87741" x2="30055" y2="87741"/>
                        <a14:backgroundMark x1="31602" y1="88045" x2="31271" y2="87538"/>
                        <a14:backgroundMark x1="31381" y1="87639" x2="31934" y2="87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267" y="128825"/>
            <a:ext cx="2951706" cy="32191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E20EF7-1936-4DA5-AE54-01F46DFBB7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444" b="83611" l="20573" r="54063">
                        <a14:foregroundMark x1="22760" y1="78981" x2="23125" y2="76296"/>
                        <a14:foregroundMark x1="24063" y1="68981" x2="29427" y2="56111"/>
                        <a14:foregroundMark x1="22031" y1="80648" x2="22604" y2="77593"/>
                        <a14:foregroundMark x1="44271" y1="78704" x2="45104" y2="48333"/>
                      </a14:backgroundRemoval>
                    </a14:imgEffect>
                  </a14:imgLayer>
                </a14:imgProps>
              </a:ext>
            </a:extLst>
          </a:blip>
          <a:srcRect l="19298" t="40163" r="42025" b="16910"/>
          <a:stretch/>
        </p:blipFill>
        <p:spPr>
          <a:xfrm>
            <a:off x="8189908" y="3049170"/>
            <a:ext cx="4652901" cy="2904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9A9568-9982-45BD-B66E-2E162F623A2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704" b="79167" l="24896" r="51510"/>
                    </a14:imgEffect>
                  </a14:imgLayer>
                </a14:imgProps>
              </a:ext>
            </a:extLst>
          </a:blip>
          <a:srcRect l="24238" t="32684" r="48415" b="20649"/>
          <a:stretch/>
        </p:blipFill>
        <p:spPr>
          <a:xfrm>
            <a:off x="300348" y="2753664"/>
            <a:ext cx="3334214" cy="3200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CE7B44-E0FC-4D92-AF71-7EA24249C88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0741" b="69630" l="15417" r="57188"/>
                    </a14:imgEffect>
                  </a14:imgLayer>
                </a14:imgProps>
              </a:ext>
            </a:extLst>
          </a:blip>
          <a:srcRect l="14299" t="25908" r="40884" b="25361"/>
          <a:stretch/>
        </p:blipFill>
        <p:spPr>
          <a:xfrm>
            <a:off x="3557534" y="3008162"/>
            <a:ext cx="5464098" cy="33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4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386746-5863-40DD-9898-34A00CB32B8D}"/>
              </a:ext>
            </a:extLst>
          </p:cNvPr>
          <p:cNvSpPr txBox="1"/>
          <p:nvPr/>
        </p:nvSpPr>
        <p:spPr>
          <a:xfrm>
            <a:off x="2084031" y="1114223"/>
            <a:ext cx="8787898" cy="413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600" dirty="0">
                <a:latin typeface="Algerian" panose="04020705040A02060702" pitchFamily="82" charset="0"/>
                <a:ea typeface="微软雅黑" panose="020B0503020204020204" pitchFamily="34" charset="-122"/>
              </a:rPr>
              <a:t>走进</a:t>
            </a:r>
            <a:r>
              <a:rPr lang="en-US" altLang="zh-CN" sz="9600" dirty="0">
                <a:latin typeface="Algerian" panose="04020705040A02060702" pitchFamily="82" charset="0"/>
                <a:ea typeface="微软雅黑" panose="020B0503020204020204" pitchFamily="34" charset="-122"/>
              </a:rPr>
              <a:t>3Done</a:t>
            </a:r>
            <a:r>
              <a:rPr lang="zh-CN" altLang="en-US" sz="9600" dirty="0">
                <a:latin typeface="Algerian" panose="04020705040A02060702" pitchFamily="82" charset="0"/>
                <a:ea typeface="微软雅黑" panose="020B0503020204020204" pitchFamily="34" charset="-122"/>
              </a:rPr>
              <a:t>的</a:t>
            </a:r>
            <a:endParaRPr lang="en-US" altLang="zh-CN" sz="9600" dirty="0">
              <a:latin typeface="Algerian" panose="04020705040A02060702" pitchFamily="82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600" dirty="0">
                <a:latin typeface="Algerian" panose="04020705040A02060702" pitchFamily="82" charset="0"/>
                <a:ea typeface="微软雅黑" panose="020B0503020204020204" pitchFamily="34" charset="-122"/>
              </a:rPr>
              <a:t>     神奇世界</a:t>
            </a:r>
            <a:endParaRPr lang="en-US" altLang="zh-CN" sz="9600" dirty="0">
              <a:latin typeface="Algerian" panose="04020705040A02060702" pitchFamily="82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1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EE6EA3-3F11-44D1-ACA7-09380068203D}"/>
              </a:ext>
            </a:extLst>
          </p:cNvPr>
          <p:cNvGrpSpPr/>
          <p:nvPr/>
        </p:nvGrpSpPr>
        <p:grpSpPr>
          <a:xfrm>
            <a:off x="1444777" y="200723"/>
            <a:ext cx="8854069" cy="5198608"/>
            <a:chOff x="560799" y="1045823"/>
            <a:chExt cx="1776572" cy="1425968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39D90F7-0011-4F6B-99A8-9A07744B8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231593B9-B082-4B78-889F-D8800F8FA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D87CD1E-536D-4775-8CBF-3D2A976932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4437253-BD2A-426E-B406-69B099F887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D7E9CCC-BAD2-4806-A053-2884F5478E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267A4CB-E4E7-4912-8620-E2C7E2FBE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685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301005-73F5-4A2E-86F4-A2200A515A3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5" b="77130" l="6563" r="70417">
                        <a14:backgroundMark x1="24688" y1="20741" x2="65521" y2="61296"/>
                        <a14:backgroundMark x1="25729" y1="21944" x2="25729" y2="21759"/>
                        <a14:backgroundMark x1="25729" y1="21204" x2="65156" y2="21296"/>
                        <a14:backgroundMark x1="25677" y1="60926" x2="25573" y2="58796"/>
                        <a14:backgroundMark x1="64844" y1="37130" x2="65052" y2="48426"/>
                        <a14:backgroundMark x1="60052" y1="60926" x2="64271" y2="60741"/>
                      </a14:backgroundRemoval>
                    </a14:imgEffect>
                  </a14:imgLayer>
                </a14:imgProps>
              </a:ext>
            </a:extLst>
          </a:blip>
          <a:srcRect l="7083" t="10519" r="30000" b="22223"/>
          <a:stretch/>
        </p:blipFill>
        <p:spPr>
          <a:xfrm>
            <a:off x="0" y="1579"/>
            <a:ext cx="12210144" cy="69430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48321B2-748E-4B75-B5A2-0E623329775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6167" t="17334" r="29833" b="34222"/>
          <a:stretch/>
        </p:blipFill>
        <p:spPr>
          <a:xfrm>
            <a:off x="3266436" y="752185"/>
            <a:ext cx="8272419" cy="45066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D86C45-A1FF-461E-A31E-B2B4779ABE34}"/>
              </a:ext>
            </a:extLst>
          </p:cNvPr>
          <p:cNvSpPr/>
          <p:nvPr/>
        </p:nvSpPr>
        <p:spPr>
          <a:xfrm>
            <a:off x="3266436" y="757871"/>
            <a:ext cx="1884684" cy="4731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0EC37AC6-04DC-4F61-8B83-CF0878905614}"/>
              </a:ext>
            </a:extLst>
          </p:cNvPr>
          <p:cNvSpPr/>
          <p:nvPr/>
        </p:nvSpPr>
        <p:spPr>
          <a:xfrm>
            <a:off x="5151120" y="1338600"/>
            <a:ext cx="1239520" cy="473165"/>
          </a:xfrm>
          <a:prstGeom prst="borderCallout2">
            <a:avLst>
              <a:gd name="adj1" fmla="val 29861"/>
              <a:gd name="adj2" fmla="val 684"/>
              <a:gd name="adj3" fmla="val 18750"/>
              <a:gd name="adj4" fmla="val -28142"/>
              <a:gd name="adj5" fmla="val -18902"/>
              <a:gd name="adj6" fmla="val -39290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菜单栏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800C9A-64BA-424F-8C87-72013A22C6A1}"/>
              </a:ext>
            </a:extLst>
          </p:cNvPr>
          <p:cNvSpPr/>
          <p:nvPr/>
        </p:nvSpPr>
        <p:spPr>
          <a:xfrm>
            <a:off x="7294872" y="766032"/>
            <a:ext cx="1884684" cy="47316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6EAD277A-96C5-4AAC-9B42-2723F9ABCD82}"/>
              </a:ext>
            </a:extLst>
          </p:cNvPr>
          <p:cNvSpPr/>
          <p:nvPr/>
        </p:nvSpPr>
        <p:spPr>
          <a:xfrm>
            <a:off x="8435975" y="1319229"/>
            <a:ext cx="1239520" cy="473165"/>
          </a:xfrm>
          <a:prstGeom prst="borderCallout2">
            <a:avLst>
              <a:gd name="adj1" fmla="val 29861"/>
              <a:gd name="adj2" fmla="val 684"/>
              <a:gd name="adj3" fmla="val 18750"/>
              <a:gd name="adj4" fmla="val -28142"/>
              <a:gd name="adj5" fmla="val -18902"/>
              <a:gd name="adj6" fmla="val -39290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标题栏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C51BCBD-2CE4-43B9-80E9-FE1439362AAF}"/>
              </a:ext>
            </a:extLst>
          </p:cNvPr>
          <p:cNvSpPr/>
          <p:nvPr/>
        </p:nvSpPr>
        <p:spPr>
          <a:xfrm>
            <a:off x="5781040" y="4706251"/>
            <a:ext cx="3733350" cy="47316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65EFFDE0-3741-45EE-B822-7334EC0B66E3}"/>
              </a:ext>
            </a:extLst>
          </p:cNvPr>
          <p:cNvSpPr/>
          <p:nvPr/>
        </p:nvSpPr>
        <p:spPr>
          <a:xfrm>
            <a:off x="7273598" y="4101539"/>
            <a:ext cx="2101895" cy="473165"/>
          </a:xfrm>
          <a:prstGeom prst="borderCallout2">
            <a:avLst>
              <a:gd name="adj1" fmla="val 29861"/>
              <a:gd name="adj2" fmla="val 684"/>
              <a:gd name="adj3" fmla="val 45658"/>
              <a:gd name="adj4" fmla="val -31877"/>
              <a:gd name="adj5" fmla="val 125425"/>
              <a:gd name="adj6" fmla="val -48628"/>
            </a:avLst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浮动工具栏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C01719-C07E-4476-9138-8990C8AFEA84}"/>
              </a:ext>
            </a:extLst>
          </p:cNvPr>
          <p:cNvSpPr/>
          <p:nvPr/>
        </p:nvSpPr>
        <p:spPr>
          <a:xfrm>
            <a:off x="3291514" y="1280665"/>
            <a:ext cx="498844" cy="38987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注: 弯曲线形 10">
            <a:extLst>
              <a:ext uri="{FF2B5EF4-FFF2-40B4-BE49-F238E27FC236}">
                <a16:creationId xmlns:a16="http://schemas.microsoft.com/office/drawing/2014/main" id="{00D716D9-C4AC-4D6A-A742-99A50CC9E53B}"/>
              </a:ext>
            </a:extLst>
          </p:cNvPr>
          <p:cNvSpPr/>
          <p:nvPr/>
        </p:nvSpPr>
        <p:spPr>
          <a:xfrm>
            <a:off x="4086969" y="1792394"/>
            <a:ext cx="548417" cy="1992529"/>
          </a:xfrm>
          <a:prstGeom prst="borderCallout2">
            <a:avLst>
              <a:gd name="adj1" fmla="val 29861"/>
              <a:gd name="adj2" fmla="val 684"/>
              <a:gd name="adj3" fmla="val 37919"/>
              <a:gd name="adj4" fmla="val -32364"/>
              <a:gd name="adj5" fmla="val 52549"/>
              <a:gd name="adj6" fmla="val -56175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命令工具栏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F11B02-4CF2-442B-AF3C-C175EF111E3C}"/>
              </a:ext>
            </a:extLst>
          </p:cNvPr>
          <p:cNvSpPr/>
          <p:nvPr/>
        </p:nvSpPr>
        <p:spPr>
          <a:xfrm>
            <a:off x="10977356" y="2418951"/>
            <a:ext cx="590283" cy="167166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注: 弯曲线形 12">
            <a:extLst>
              <a:ext uri="{FF2B5EF4-FFF2-40B4-BE49-F238E27FC236}">
                <a16:creationId xmlns:a16="http://schemas.microsoft.com/office/drawing/2014/main" id="{5ECA4157-14B3-4E6A-AB21-C1951172970C}"/>
              </a:ext>
            </a:extLst>
          </p:cNvPr>
          <p:cNvSpPr/>
          <p:nvPr/>
        </p:nvSpPr>
        <p:spPr>
          <a:xfrm>
            <a:off x="9496597" y="3165503"/>
            <a:ext cx="1239520" cy="473165"/>
          </a:xfrm>
          <a:prstGeom prst="borderCallout2">
            <a:avLst>
              <a:gd name="adj1" fmla="val 46985"/>
              <a:gd name="adj2" fmla="val 100601"/>
              <a:gd name="adj3" fmla="val -17943"/>
              <a:gd name="adj4" fmla="val 105392"/>
              <a:gd name="adj5" fmla="val -38472"/>
              <a:gd name="adj6" fmla="val 125993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资源库</a:t>
            </a:r>
          </a:p>
        </p:txBody>
      </p:sp>
      <p:sp>
        <p:nvSpPr>
          <p:cNvPr id="14" name="标注: 弯曲线形 13">
            <a:extLst>
              <a:ext uri="{FF2B5EF4-FFF2-40B4-BE49-F238E27FC236}">
                <a16:creationId xmlns:a16="http://schemas.microsoft.com/office/drawing/2014/main" id="{F7807224-BA2B-48E2-80EE-2936B2EF091B}"/>
              </a:ext>
            </a:extLst>
          </p:cNvPr>
          <p:cNvSpPr/>
          <p:nvPr/>
        </p:nvSpPr>
        <p:spPr>
          <a:xfrm>
            <a:off x="5669011" y="3548342"/>
            <a:ext cx="1884685" cy="366587"/>
          </a:xfrm>
          <a:prstGeom prst="borderCallout2">
            <a:avLst>
              <a:gd name="adj1" fmla="val 44539"/>
              <a:gd name="adj2" fmla="val -3721"/>
              <a:gd name="adj3" fmla="val 48104"/>
              <a:gd name="adj4" fmla="val -15356"/>
              <a:gd name="adj5" fmla="val 91178"/>
              <a:gd name="adj6" fmla="val -21645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视图导航器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28DF9A-E6F8-4919-A482-D7BEA938655A}"/>
              </a:ext>
            </a:extLst>
          </p:cNvPr>
          <p:cNvSpPr/>
          <p:nvPr/>
        </p:nvSpPr>
        <p:spPr>
          <a:xfrm>
            <a:off x="6622927" y="2523726"/>
            <a:ext cx="1618248" cy="63106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工作区</a:t>
            </a:r>
          </a:p>
        </p:txBody>
      </p:sp>
    </p:spTree>
    <p:extLst>
      <p:ext uri="{BB962C8B-B14F-4D97-AF65-F5344CB8AC3E}">
        <p14:creationId xmlns:p14="http://schemas.microsoft.com/office/powerpoint/2010/main" val="340818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301005-73F5-4A2E-86F4-A2200A515A36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5" b="77130" l="6563" r="70417">
                        <a14:backgroundMark x1="24688" y1="20741" x2="65521" y2="61296"/>
                        <a14:backgroundMark x1="25729" y1="21944" x2="25729" y2="21759"/>
                        <a14:backgroundMark x1="25729" y1="21204" x2="65156" y2="21296"/>
                        <a14:backgroundMark x1="25677" y1="60926" x2="25573" y2="58796"/>
                        <a14:backgroundMark x1="64844" y1="37130" x2="65052" y2="48426"/>
                        <a14:backgroundMark x1="60052" y1="60926" x2="64271" y2="60741"/>
                      </a14:backgroundRemoval>
                    </a14:imgEffect>
                  </a14:imgLayer>
                </a14:imgProps>
              </a:ext>
            </a:extLst>
          </a:blip>
          <a:srcRect l="7083" t="10519" r="30000" b="22223"/>
          <a:stretch/>
        </p:blipFill>
        <p:spPr>
          <a:xfrm>
            <a:off x="0" y="0"/>
            <a:ext cx="12210144" cy="6943060"/>
          </a:xfrm>
          <a:prstGeom prst="rect">
            <a:avLst/>
          </a:prstGeom>
        </p:spPr>
      </p:pic>
      <p:pic>
        <p:nvPicPr>
          <p:cNvPr id="2" name="灯塔22">
            <a:hlinkClick r:id="" action="ppaction://media"/>
            <a:extLst>
              <a:ext uri="{FF2B5EF4-FFF2-40B4-BE49-F238E27FC236}">
                <a16:creationId xmlns:a16="http://schemas.microsoft.com/office/drawing/2014/main" id="{73BE36A0-D48C-420B-B09A-9E9B5BB110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19450" y="762000"/>
            <a:ext cx="8343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5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5442E82-F80E-4DA0-8468-57D1861B523E}"/>
              </a:ext>
            </a:extLst>
          </p:cNvPr>
          <p:cNvSpPr/>
          <p:nvPr/>
        </p:nvSpPr>
        <p:spPr>
          <a:xfrm>
            <a:off x="4170222" y="1136253"/>
            <a:ext cx="7440913" cy="833607"/>
          </a:xfrm>
          <a:custGeom>
            <a:avLst/>
            <a:gdLst>
              <a:gd name="connsiteX0" fmla="*/ 0 w 7440913"/>
              <a:gd name="connsiteY0" fmla="*/ 0 h 833607"/>
              <a:gd name="connsiteX1" fmla="*/ 7440913 w 7440913"/>
              <a:gd name="connsiteY1" fmla="*/ 0 h 833607"/>
              <a:gd name="connsiteX2" fmla="*/ 7440913 w 7440913"/>
              <a:gd name="connsiteY2" fmla="*/ 833607 h 833607"/>
              <a:gd name="connsiteX3" fmla="*/ 0 w 7440913"/>
              <a:gd name="connsiteY3" fmla="*/ 833607 h 833607"/>
              <a:gd name="connsiteX4" fmla="*/ 0 w 7440913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0913" h="833607">
                <a:moveTo>
                  <a:pt x="0" y="0"/>
                </a:moveTo>
                <a:lnTo>
                  <a:pt x="7440913" y="0"/>
                </a:lnTo>
                <a:lnTo>
                  <a:pt x="7440913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61676" tIns="104140" rIns="104140" bIns="104140" numCol="1" spcCol="1270" anchor="ctr" anchorCtr="0">
            <a:noAutofit/>
          </a:bodyPr>
          <a:lstStyle/>
          <a:p>
            <a:pPr marL="0" lvl="0" indent="0" algn="l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4100" kern="1200" dirty="0"/>
              <a:t>了解神奇的</a:t>
            </a:r>
            <a:r>
              <a:rPr lang="en-US" altLang="zh-CN" sz="4100" kern="1200" dirty="0"/>
              <a:t>3D</a:t>
            </a:r>
            <a:r>
              <a:rPr lang="zh-CN" altLang="en-US" sz="4100" kern="1200" dirty="0"/>
              <a:t>打印技术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E23070DE-8527-4398-9601-FE57BD384A3A}"/>
              </a:ext>
            </a:extLst>
          </p:cNvPr>
          <p:cNvSpPr/>
          <p:nvPr/>
        </p:nvSpPr>
        <p:spPr>
          <a:xfrm>
            <a:off x="4648149" y="2386881"/>
            <a:ext cx="6962986" cy="833607"/>
          </a:xfrm>
          <a:custGeom>
            <a:avLst/>
            <a:gdLst>
              <a:gd name="connsiteX0" fmla="*/ 0 w 6962986"/>
              <a:gd name="connsiteY0" fmla="*/ 0 h 833607"/>
              <a:gd name="connsiteX1" fmla="*/ 6962986 w 6962986"/>
              <a:gd name="connsiteY1" fmla="*/ 0 h 833607"/>
              <a:gd name="connsiteX2" fmla="*/ 6962986 w 6962986"/>
              <a:gd name="connsiteY2" fmla="*/ 833607 h 833607"/>
              <a:gd name="connsiteX3" fmla="*/ 0 w 6962986"/>
              <a:gd name="connsiteY3" fmla="*/ 833607 h 833607"/>
              <a:gd name="connsiteX4" fmla="*/ 0 w 6962986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2986" h="833607">
                <a:moveTo>
                  <a:pt x="0" y="0"/>
                </a:moveTo>
                <a:lnTo>
                  <a:pt x="6962986" y="0"/>
                </a:lnTo>
                <a:lnTo>
                  <a:pt x="6962986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444954"/>
              <a:satOff val="-5528"/>
              <a:lumOff val="-1503"/>
              <a:alphaOff val="0"/>
            </a:schemeClr>
          </a:fillRef>
          <a:effectRef idx="1">
            <a:schemeClr val="accent5">
              <a:hueOff val="-444954"/>
              <a:satOff val="-5528"/>
              <a:lumOff val="-150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61676" tIns="104140" rIns="104140" bIns="104140" numCol="1" spcCol="1270" anchor="ctr" anchorCtr="0">
            <a:noAutofit/>
          </a:bodyPr>
          <a:lstStyle/>
          <a:p>
            <a:pPr marL="0" lvl="0" indent="0" algn="l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4100" kern="1200" dirty="0"/>
              <a:t>3D</a:t>
            </a:r>
            <a:r>
              <a:rPr lang="zh-CN" altLang="en-US" sz="4100" kern="1200" dirty="0"/>
              <a:t>打印的基本步骤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D73B9AE-4532-4AFA-B556-34F15FEEE752}"/>
              </a:ext>
            </a:extLst>
          </p:cNvPr>
          <p:cNvSpPr/>
          <p:nvPr/>
        </p:nvSpPr>
        <p:spPr>
          <a:xfrm>
            <a:off x="4648149" y="3637509"/>
            <a:ext cx="6962986" cy="833607"/>
          </a:xfrm>
          <a:custGeom>
            <a:avLst/>
            <a:gdLst>
              <a:gd name="connsiteX0" fmla="*/ 0 w 6962986"/>
              <a:gd name="connsiteY0" fmla="*/ 0 h 833607"/>
              <a:gd name="connsiteX1" fmla="*/ 6962986 w 6962986"/>
              <a:gd name="connsiteY1" fmla="*/ 0 h 833607"/>
              <a:gd name="connsiteX2" fmla="*/ 6962986 w 6962986"/>
              <a:gd name="connsiteY2" fmla="*/ 833607 h 833607"/>
              <a:gd name="connsiteX3" fmla="*/ 0 w 6962986"/>
              <a:gd name="connsiteY3" fmla="*/ 833607 h 833607"/>
              <a:gd name="connsiteX4" fmla="*/ 0 w 6962986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2986" h="833607">
                <a:moveTo>
                  <a:pt x="0" y="0"/>
                </a:moveTo>
                <a:lnTo>
                  <a:pt x="6962986" y="0"/>
                </a:lnTo>
                <a:lnTo>
                  <a:pt x="6962986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889907"/>
              <a:satOff val="-11055"/>
              <a:lumOff val="-3007"/>
              <a:alphaOff val="0"/>
            </a:schemeClr>
          </a:fillRef>
          <a:effectRef idx="1">
            <a:schemeClr val="accent5">
              <a:hueOff val="-889907"/>
              <a:satOff val="-11055"/>
              <a:lumOff val="-3007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61676" tIns="104140" rIns="104140" bIns="104140" numCol="1" spcCol="1270" anchor="ctr" anchorCtr="0">
            <a:noAutofit/>
          </a:bodyPr>
          <a:lstStyle/>
          <a:p>
            <a:pPr marL="0" lvl="0" indent="0" algn="l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4100" kern="1200" dirty="0"/>
              <a:t>认识</a:t>
            </a:r>
            <a:r>
              <a:rPr lang="en-US" altLang="zh-CN" sz="4100" kern="1200" dirty="0"/>
              <a:t>3DONE</a:t>
            </a:r>
            <a:r>
              <a:rPr lang="zh-CN" altLang="en-US" sz="4100" kern="1200" dirty="0"/>
              <a:t>的界面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60EC48AD-998D-4721-88BE-5B93F64FB8BC}"/>
              </a:ext>
            </a:extLst>
          </p:cNvPr>
          <p:cNvSpPr/>
          <p:nvPr/>
        </p:nvSpPr>
        <p:spPr>
          <a:xfrm>
            <a:off x="4170222" y="4888138"/>
            <a:ext cx="7440913" cy="833607"/>
          </a:xfrm>
          <a:custGeom>
            <a:avLst/>
            <a:gdLst>
              <a:gd name="connsiteX0" fmla="*/ 0 w 7440913"/>
              <a:gd name="connsiteY0" fmla="*/ 0 h 833607"/>
              <a:gd name="connsiteX1" fmla="*/ 7440913 w 7440913"/>
              <a:gd name="connsiteY1" fmla="*/ 0 h 833607"/>
              <a:gd name="connsiteX2" fmla="*/ 7440913 w 7440913"/>
              <a:gd name="connsiteY2" fmla="*/ 833607 h 833607"/>
              <a:gd name="connsiteX3" fmla="*/ 0 w 7440913"/>
              <a:gd name="connsiteY3" fmla="*/ 833607 h 833607"/>
              <a:gd name="connsiteX4" fmla="*/ 0 w 7440913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0913" h="833607">
                <a:moveTo>
                  <a:pt x="0" y="0"/>
                </a:moveTo>
                <a:lnTo>
                  <a:pt x="7440913" y="0"/>
                </a:lnTo>
                <a:lnTo>
                  <a:pt x="7440913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hueOff val="-1334861"/>
              <a:satOff val="-16583"/>
              <a:lumOff val="-4510"/>
              <a:alphaOff val="0"/>
            </a:schemeClr>
          </a:fillRef>
          <a:effectRef idx="1">
            <a:schemeClr val="accent5">
              <a:hueOff val="-1334861"/>
              <a:satOff val="-16583"/>
              <a:lumOff val="-451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661676" tIns="104140" rIns="104140" bIns="104140" numCol="1" spcCol="1270" anchor="ctr" anchorCtr="0">
            <a:noAutofit/>
          </a:bodyPr>
          <a:lstStyle/>
          <a:p>
            <a:pPr marL="0" lvl="0" indent="0" algn="l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4100" kern="1200" dirty="0"/>
              <a:t>绘制灯塔的三维模型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5F217AA-B730-49EF-AE34-06B660BB8F02}"/>
              </a:ext>
            </a:extLst>
          </p:cNvPr>
          <p:cNvGrpSpPr/>
          <p:nvPr/>
        </p:nvGrpSpPr>
        <p:grpSpPr>
          <a:xfrm>
            <a:off x="-2567263" y="-217744"/>
            <a:ext cx="7736416" cy="7293488"/>
            <a:chOff x="-2567263" y="-217744"/>
            <a:chExt cx="7736416" cy="7293488"/>
          </a:xfrm>
        </p:grpSpPr>
        <p:sp>
          <p:nvSpPr>
            <p:cNvPr id="20" name="空心弧 19">
              <a:extLst>
                <a:ext uri="{FF2B5EF4-FFF2-40B4-BE49-F238E27FC236}">
                  <a16:creationId xmlns:a16="http://schemas.microsoft.com/office/drawing/2014/main" id="{A6940454-E8BF-4FD3-9C53-3E8E26804591}"/>
                </a:ext>
              </a:extLst>
            </p:cNvPr>
            <p:cNvSpPr/>
            <p:nvPr/>
          </p:nvSpPr>
          <p:spPr>
            <a:xfrm>
              <a:off x="-2567263" y="-217744"/>
              <a:ext cx="7293488" cy="7293488"/>
            </a:xfrm>
            <a:prstGeom prst="blockArc">
              <a:avLst>
                <a:gd name="adj1" fmla="val 18900000"/>
                <a:gd name="adj2" fmla="val 2700000"/>
                <a:gd name="adj3" fmla="val 296"/>
              </a:avLst>
            </a:prstGeom>
            <a:ln>
              <a:solidFill>
                <a:srgbClr val="FFFF00"/>
              </a:solidFill>
            </a:ln>
          </p:spPr>
          <p:style>
            <a:lnRef idx="2">
              <a:scrgbClr r="0" g="0" b="0"/>
            </a:lnRef>
            <a:fill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33937F7-67E0-4EA3-AFF7-AA913413DB3F}"/>
                </a:ext>
              </a:extLst>
            </p:cNvPr>
            <p:cNvSpPr/>
            <p:nvPr/>
          </p:nvSpPr>
          <p:spPr>
            <a:xfrm>
              <a:off x="3649218" y="976367"/>
              <a:ext cx="1042009" cy="104200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1DB623E-9E0B-42E5-A43D-A714887C6167}"/>
                </a:ext>
              </a:extLst>
            </p:cNvPr>
            <p:cNvSpPr/>
            <p:nvPr/>
          </p:nvSpPr>
          <p:spPr>
            <a:xfrm>
              <a:off x="4127144" y="2282680"/>
              <a:ext cx="1042009" cy="104200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5">
                <a:hueOff val="-444954"/>
                <a:satOff val="-5528"/>
                <a:lumOff val="-1503"/>
                <a:alphaOff val="0"/>
              </a:schemeClr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58C1CA0-6B59-43D9-8B97-F1D04E202920}"/>
                </a:ext>
              </a:extLst>
            </p:cNvPr>
            <p:cNvSpPr/>
            <p:nvPr/>
          </p:nvSpPr>
          <p:spPr>
            <a:xfrm>
              <a:off x="4127144" y="3533308"/>
              <a:ext cx="1042009" cy="1042009"/>
            </a:xfrm>
            <a:prstGeom prst="ellipse">
              <a:avLst/>
            </a:prstGeom>
          </p:spPr>
          <p:style>
            <a:lnRef idx="1">
              <a:schemeClr val="accent5">
                <a:hueOff val="-889907"/>
                <a:satOff val="-11055"/>
                <a:lumOff val="-3007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28F98ED-3A27-4244-8D9C-70DF4B008E6C}"/>
                </a:ext>
              </a:extLst>
            </p:cNvPr>
            <p:cNvSpPr/>
            <p:nvPr/>
          </p:nvSpPr>
          <p:spPr>
            <a:xfrm>
              <a:off x="3649218" y="4783937"/>
              <a:ext cx="1042009" cy="104200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5">
                <a:hueOff val="-1334861"/>
                <a:satOff val="-16583"/>
                <a:lumOff val="-4510"/>
                <a:alphaOff val="0"/>
              </a:schemeClr>
            </a:lnRef>
            <a:fillRef idx="2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1D64F0C-3E9A-4CED-992E-B476EA26D4F6}"/>
              </a:ext>
            </a:extLst>
          </p:cNvPr>
          <p:cNvGrpSpPr/>
          <p:nvPr/>
        </p:nvGrpSpPr>
        <p:grpSpPr>
          <a:xfrm>
            <a:off x="504282" y="2018371"/>
            <a:ext cx="3066585" cy="3066585"/>
            <a:chOff x="504282" y="2018371"/>
            <a:chExt cx="3066585" cy="306658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51F2FBA-467B-44E9-B3D2-E5754AF0F114}"/>
                </a:ext>
              </a:extLst>
            </p:cNvPr>
            <p:cNvSpPr/>
            <p:nvPr/>
          </p:nvSpPr>
          <p:spPr>
            <a:xfrm>
              <a:off x="504282" y="2018371"/>
              <a:ext cx="3066585" cy="306658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B7530C0-920A-46E7-AB83-C76F9DC3FF21}"/>
                </a:ext>
              </a:extLst>
            </p:cNvPr>
            <p:cNvSpPr/>
            <p:nvPr/>
          </p:nvSpPr>
          <p:spPr>
            <a:xfrm>
              <a:off x="1095649" y="2875002"/>
              <a:ext cx="1883850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6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总结</a:t>
              </a:r>
              <a:endParaRPr lang="zh-CN" alt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46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>
            <a:extLst>
              <a:ext uri="{FF2B5EF4-FFF2-40B4-BE49-F238E27FC236}">
                <a16:creationId xmlns:a16="http://schemas.microsoft.com/office/drawing/2014/main" id="{439808A7-55B7-43CC-BD52-DC42DB0A3DEF}"/>
              </a:ext>
            </a:extLst>
          </p:cNvPr>
          <p:cNvSpPr txBox="1">
            <a:spLocks/>
          </p:cNvSpPr>
          <p:nvPr/>
        </p:nvSpPr>
        <p:spPr>
          <a:xfrm>
            <a:off x="2763612" y="3706439"/>
            <a:ext cx="6838952" cy="484617"/>
          </a:xfrm>
          <a:prstGeom prst="roundRect">
            <a:avLst>
              <a:gd name="adj" fmla="val 0"/>
            </a:avLst>
          </a:prstGeom>
        </p:spPr>
        <p:txBody>
          <a:bodyPr/>
          <a:lstStyle>
            <a:lvl1pPr marL="361950" indent="-361950" algn="just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50000"/>
              <a:buFont typeface="Wingdings 2" panose="05020102010507070707" pitchFamily="18" charset="2"/>
              <a:buChar char=""/>
              <a:defRPr lang="zh-CN" altLang="en-US" sz="2400" b="1" kern="1200" baseline="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indent="-36195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1800" b="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32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change life by technology.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DC5134-4698-45B6-8E3B-6ADC90B06807}"/>
              </a:ext>
            </a:extLst>
          </p:cNvPr>
          <p:cNvSpPr txBox="1"/>
          <p:nvPr/>
        </p:nvSpPr>
        <p:spPr>
          <a:xfrm>
            <a:off x="2460172" y="1665277"/>
            <a:ext cx="8284029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600" dirty="0">
                <a:ln>
                  <a:solidFill>
                    <a:srgbClr val="00B0F0"/>
                  </a:solidFill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华文行楷" panose="02010800040101010101" pitchFamily="2" charset="-122"/>
                <a:ea typeface="华文行楷" panose="02010800040101010101" pitchFamily="2" charset="-122"/>
              </a:rPr>
              <a:t>科技改变生活</a:t>
            </a:r>
          </a:p>
        </p:txBody>
      </p:sp>
    </p:spTree>
    <p:extLst>
      <p:ext uri="{BB962C8B-B14F-4D97-AF65-F5344CB8AC3E}">
        <p14:creationId xmlns:p14="http://schemas.microsoft.com/office/powerpoint/2010/main" val="219940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AEAFF0DF-F5F7-49FD-B69C-C0631ADB0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526" y="3053295"/>
            <a:ext cx="6838952" cy="48461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2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2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Tchange</a:t>
            </a:r>
            <a:r>
              <a:rPr lang="en-US" altLang="zh-CN" b="1" dirty="0">
                <a:solidFill>
                  <a:schemeClr val="tx2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life by </a:t>
            </a:r>
            <a:r>
              <a:rPr lang="en-US" altLang="zh-CN" b="1" dirty="0" err="1">
                <a:solidFill>
                  <a:schemeClr val="tx2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technologyo</a:t>
            </a:r>
            <a:r>
              <a:rPr lang="en-US" altLang="zh-CN" b="1" dirty="0">
                <a:solidFill>
                  <a:schemeClr val="tx2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D54D2C-1242-4EA6-9A96-925A2A6B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神奇的</a:t>
            </a:r>
            <a:r>
              <a:rPr lang="en-US" altLang="zh-CN" dirty="0"/>
              <a:t>3D</a:t>
            </a:r>
            <a:r>
              <a:rPr lang="zh-CN" altLang="en-US" dirty="0"/>
              <a:t>打印</a:t>
            </a:r>
          </a:p>
        </p:txBody>
      </p:sp>
    </p:spTree>
    <p:extLst>
      <p:ext uri="{BB962C8B-B14F-4D97-AF65-F5344CB8AC3E}">
        <p14:creationId xmlns:p14="http://schemas.microsoft.com/office/powerpoint/2010/main" val="3707856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星形: 五角 8">
            <a:extLst>
              <a:ext uri="{FF2B5EF4-FFF2-40B4-BE49-F238E27FC236}">
                <a16:creationId xmlns:a16="http://schemas.microsoft.com/office/drawing/2014/main" id="{509592EF-895A-4427-9A31-9FFF5845E9DD}"/>
              </a:ext>
            </a:extLst>
          </p:cNvPr>
          <p:cNvSpPr/>
          <p:nvPr/>
        </p:nvSpPr>
        <p:spPr>
          <a:xfrm>
            <a:off x="1133050" y="3664355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56266AD-758B-4475-9978-66F656209A0F}"/>
              </a:ext>
            </a:extLst>
          </p:cNvPr>
          <p:cNvGrpSpPr/>
          <p:nvPr/>
        </p:nvGrpSpPr>
        <p:grpSpPr>
          <a:xfrm>
            <a:off x="778864" y="3379196"/>
            <a:ext cx="1212245" cy="1117504"/>
            <a:chOff x="560799" y="1045823"/>
            <a:chExt cx="1776572" cy="1425968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035D8A5-D2EA-44EF-A740-336517D67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58CA8E1-3678-4606-A6C0-BCD1AAD14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DFC5714-AA65-4E55-B36C-6222315077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85E75A7-0006-430C-BFF5-9F380D7FD3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42F042B-D1F1-4296-A54D-C95328390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A4F9303-DC7B-4E48-8ED8-83A5BBEF8E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星形: 五角 24">
            <a:extLst>
              <a:ext uri="{FF2B5EF4-FFF2-40B4-BE49-F238E27FC236}">
                <a16:creationId xmlns:a16="http://schemas.microsoft.com/office/drawing/2014/main" id="{C940CBA5-1CDC-4E8B-93B2-7C129E07EA26}"/>
              </a:ext>
            </a:extLst>
          </p:cNvPr>
          <p:cNvSpPr/>
          <p:nvPr/>
        </p:nvSpPr>
        <p:spPr>
          <a:xfrm>
            <a:off x="10569223" y="4832602"/>
            <a:ext cx="459032" cy="493738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A54C71E-E3F9-4C07-A7CC-789CA1B3990B}"/>
              </a:ext>
            </a:extLst>
          </p:cNvPr>
          <p:cNvGrpSpPr/>
          <p:nvPr/>
        </p:nvGrpSpPr>
        <p:grpSpPr>
          <a:xfrm>
            <a:off x="10280946" y="4601486"/>
            <a:ext cx="1026391" cy="953961"/>
            <a:chOff x="560799" y="1045823"/>
            <a:chExt cx="1776572" cy="1425968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076D286-BE82-452B-981E-79684D3372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93970B5-D787-4BC3-AD3D-256BE7AC59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96DDE48-DA34-4745-97C1-4A7263308E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043BF1A-C3DE-4289-AA2C-CC90A8F2B6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C4536A0-C6D8-463F-B9EB-DD09B3210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EC3BEBC-2A03-4E89-8641-52D0D4FE9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星形: 五角 32">
            <a:extLst>
              <a:ext uri="{FF2B5EF4-FFF2-40B4-BE49-F238E27FC236}">
                <a16:creationId xmlns:a16="http://schemas.microsoft.com/office/drawing/2014/main" id="{E0B67816-FFE4-460A-808A-E3BCDC3FCE7A}"/>
              </a:ext>
            </a:extLst>
          </p:cNvPr>
          <p:cNvSpPr/>
          <p:nvPr/>
        </p:nvSpPr>
        <p:spPr>
          <a:xfrm>
            <a:off x="8189525" y="1133291"/>
            <a:ext cx="459032" cy="493738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70FCC3F-B5AF-406B-940E-5B8C6CA1392E}"/>
              </a:ext>
            </a:extLst>
          </p:cNvPr>
          <p:cNvGrpSpPr/>
          <p:nvPr/>
        </p:nvGrpSpPr>
        <p:grpSpPr>
          <a:xfrm>
            <a:off x="7889770" y="914312"/>
            <a:ext cx="1026391" cy="953961"/>
            <a:chOff x="560799" y="1045823"/>
            <a:chExt cx="1776572" cy="1425968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B86D32F9-7E57-4B09-9EE9-38EF32FD3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155A147-B3D8-4629-A8D2-1EF23DE7D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742573B-044E-40F6-9584-F221CA2994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3DD67D0-84B3-45C0-8CFE-BD732434E7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17ADA9C-49EF-45CD-B8CF-6B32F068D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A58B96F-7169-40FC-93EB-710729F9E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星形: 五角 40">
            <a:extLst>
              <a:ext uri="{FF2B5EF4-FFF2-40B4-BE49-F238E27FC236}">
                <a16:creationId xmlns:a16="http://schemas.microsoft.com/office/drawing/2014/main" id="{8C9C89E2-0511-4931-AE13-3C4DD414A89F}"/>
              </a:ext>
            </a:extLst>
          </p:cNvPr>
          <p:cNvSpPr/>
          <p:nvPr/>
        </p:nvSpPr>
        <p:spPr>
          <a:xfrm>
            <a:off x="5345868" y="5774822"/>
            <a:ext cx="459032" cy="493738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734024-AA9C-4518-9F74-8134753FA022}"/>
              </a:ext>
            </a:extLst>
          </p:cNvPr>
          <p:cNvGrpSpPr/>
          <p:nvPr/>
        </p:nvGrpSpPr>
        <p:grpSpPr>
          <a:xfrm>
            <a:off x="5069609" y="5543706"/>
            <a:ext cx="1026391" cy="953961"/>
            <a:chOff x="560799" y="1045823"/>
            <a:chExt cx="1776572" cy="1425968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F5B2199F-0FEE-46C5-80AF-68584A63F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6D0C8FE-827D-4296-853E-613AD8273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A9AD6D8-D169-448D-B799-FE8D142ECA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7F84DBF-759F-43D3-85C3-79785C0BD1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D57EB9F-6EEF-41F6-A182-6C52C8EDB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6C24B72-E916-4DDA-961B-C25504FB0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星形: 五角 48">
            <a:extLst>
              <a:ext uri="{FF2B5EF4-FFF2-40B4-BE49-F238E27FC236}">
                <a16:creationId xmlns:a16="http://schemas.microsoft.com/office/drawing/2014/main" id="{BD6FE15B-1975-4808-989D-B15B929BC06E}"/>
              </a:ext>
            </a:extLst>
          </p:cNvPr>
          <p:cNvSpPr/>
          <p:nvPr/>
        </p:nvSpPr>
        <p:spPr>
          <a:xfrm>
            <a:off x="2289103" y="1085505"/>
            <a:ext cx="459032" cy="493738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7DAA57D-337F-4CD0-9427-4B2B9FB2B89D}"/>
              </a:ext>
            </a:extLst>
          </p:cNvPr>
          <p:cNvGrpSpPr/>
          <p:nvPr/>
        </p:nvGrpSpPr>
        <p:grpSpPr>
          <a:xfrm>
            <a:off x="1989348" y="826577"/>
            <a:ext cx="1026391" cy="953961"/>
            <a:chOff x="560799" y="1045823"/>
            <a:chExt cx="1776572" cy="1425968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FCAAE39-D689-42C3-BFE0-478075090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6956F94-86D2-450E-81C2-E6FA642F1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C323E96-A8B9-47EC-BF66-683E935AC3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2303B32-49E2-4727-92AC-FB066AEE06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58994BC-5A18-44EB-BF93-CCFDB8CA6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FDFC8CF-9338-4ED1-9E4D-5F27F50FE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502AC4A7-51A0-4D88-850A-B7F64A86D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62" y="1871867"/>
            <a:ext cx="4006039" cy="4333875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D084E19A-F4AF-4540-8A91-26244258BAD6}"/>
              </a:ext>
            </a:extLst>
          </p:cNvPr>
          <p:cNvGrpSpPr/>
          <p:nvPr/>
        </p:nvGrpSpPr>
        <p:grpSpPr>
          <a:xfrm>
            <a:off x="735314" y="-426163"/>
            <a:ext cx="5034013" cy="2117558"/>
            <a:chOff x="3561347" y="1722922"/>
            <a:chExt cx="5034013" cy="2117558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A315D444-A7A2-4423-93F9-3026562DE28D}"/>
                </a:ext>
              </a:extLst>
            </p:cNvPr>
            <p:cNvSpPr/>
            <p:nvPr/>
          </p:nvSpPr>
          <p:spPr>
            <a:xfrm>
              <a:off x="3561347" y="2820202"/>
              <a:ext cx="5034013" cy="102027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accent6"/>
                  </a:solidFill>
                </a:rPr>
                <a:t>熔融沉积</a:t>
              </a:r>
              <a:r>
                <a:rPr lang="en-US" altLang="zh-CN" sz="3600" dirty="0">
                  <a:solidFill>
                    <a:schemeClr val="accent6"/>
                  </a:solidFill>
                </a:rPr>
                <a:t>3D</a:t>
              </a:r>
              <a:r>
                <a:rPr lang="zh-CN" altLang="en-US" sz="3600" dirty="0">
                  <a:solidFill>
                    <a:schemeClr val="accent6"/>
                  </a:solidFill>
                </a:rPr>
                <a:t>打印机</a:t>
              </a: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37F8EABC-6883-4FA2-9634-6F3362134FE1}"/>
                </a:ext>
              </a:extLst>
            </p:cNvPr>
            <p:cNvCxnSpPr/>
            <p:nvPr/>
          </p:nvCxnSpPr>
          <p:spPr>
            <a:xfrm flipV="1">
              <a:off x="3705726" y="1722922"/>
              <a:ext cx="0" cy="1174282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C69ADFF-3518-4F07-BD77-1733318DA0F5}"/>
                </a:ext>
              </a:extLst>
            </p:cNvPr>
            <p:cNvCxnSpPr/>
            <p:nvPr/>
          </p:nvCxnSpPr>
          <p:spPr>
            <a:xfrm flipV="1">
              <a:off x="8333874" y="1722922"/>
              <a:ext cx="0" cy="1174282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3971C8C6-572E-4F40-AF18-7D390C379850}"/>
              </a:ext>
            </a:extLst>
          </p:cNvPr>
          <p:cNvSpPr/>
          <p:nvPr/>
        </p:nvSpPr>
        <p:spPr>
          <a:xfrm>
            <a:off x="427306" y="-81717"/>
            <a:ext cx="904774" cy="837398"/>
          </a:xfrm>
          <a:custGeom>
            <a:avLst/>
            <a:gdLst>
              <a:gd name="connsiteX0" fmla="*/ 452387 w 904774"/>
              <a:gd name="connsiteY0" fmla="*/ 259882 h 837398"/>
              <a:gd name="connsiteX1" fmla="*/ 283945 w 904774"/>
              <a:gd name="connsiteY1" fmla="*/ 428324 h 837398"/>
              <a:gd name="connsiteX2" fmla="*/ 452387 w 904774"/>
              <a:gd name="connsiteY2" fmla="*/ 596766 h 837398"/>
              <a:gd name="connsiteX3" fmla="*/ 620829 w 904774"/>
              <a:gd name="connsiteY3" fmla="*/ 428324 h 837398"/>
              <a:gd name="connsiteX4" fmla="*/ 452387 w 904774"/>
              <a:gd name="connsiteY4" fmla="*/ 259882 h 837398"/>
              <a:gd name="connsiteX5" fmla="*/ 452387 w 904774"/>
              <a:gd name="connsiteY5" fmla="*/ 0 h 837398"/>
              <a:gd name="connsiteX6" fmla="*/ 582227 w 904774"/>
              <a:gd name="connsiteY6" fmla="*/ 128578 h 837398"/>
              <a:gd name="connsiteX7" fmla="*/ 772273 w 904774"/>
              <a:gd name="connsiteY7" fmla="*/ 122634 h 837398"/>
              <a:gd name="connsiteX8" fmla="*/ 765850 w 904774"/>
              <a:gd name="connsiteY8" fmla="*/ 298528 h 837398"/>
              <a:gd name="connsiteX9" fmla="*/ 904774 w 904774"/>
              <a:gd name="connsiteY9" fmla="*/ 418699 h 837398"/>
              <a:gd name="connsiteX10" fmla="*/ 765850 w 904774"/>
              <a:gd name="connsiteY10" fmla="*/ 538870 h 837398"/>
              <a:gd name="connsiteX11" fmla="*/ 772273 w 904774"/>
              <a:gd name="connsiteY11" fmla="*/ 714764 h 837398"/>
              <a:gd name="connsiteX12" fmla="*/ 582227 w 904774"/>
              <a:gd name="connsiteY12" fmla="*/ 708820 h 837398"/>
              <a:gd name="connsiteX13" fmla="*/ 452387 w 904774"/>
              <a:gd name="connsiteY13" fmla="*/ 837398 h 837398"/>
              <a:gd name="connsiteX14" fmla="*/ 322547 w 904774"/>
              <a:gd name="connsiteY14" fmla="*/ 708820 h 837398"/>
              <a:gd name="connsiteX15" fmla="*/ 132501 w 904774"/>
              <a:gd name="connsiteY15" fmla="*/ 714764 h 837398"/>
              <a:gd name="connsiteX16" fmla="*/ 138924 w 904774"/>
              <a:gd name="connsiteY16" fmla="*/ 538870 h 837398"/>
              <a:gd name="connsiteX17" fmla="*/ 0 w 904774"/>
              <a:gd name="connsiteY17" fmla="*/ 418699 h 837398"/>
              <a:gd name="connsiteX18" fmla="*/ 138924 w 904774"/>
              <a:gd name="connsiteY18" fmla="*/ 298528 h 837398"/>
              <a:gd name="connsiteX19" fmla="*/ 132501 w 904774"/>
              <a:gd name="connsiteY19" fmla="*/ 122634 h 837398"/>
              <a:gd name="connsiteX20" fmla="*/ 322547 w 904774"/>
              <a:gd name="connsiteY20" fmla="*/ 128578 h 83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04774" h="837398">
                <a:moveTo>
                  <a:pt x="452387" y="259882"/>
                </a:moveTo>
                <a:cubicBezTo>
                  <a:pt x="359359" y="259882"/>
                  <a:pt x="283945" y="335296"/>
                  <a:pt x="283945" y="428324"/>
                </a:cubicBezTo>
                <a:cubicBezTo>
                  <a:pt x="283945" y="521352"/>
                  <a:pt x="359359" y="596766"/>
                  <a:pt x="452387" y="596766"/>
                </a:cubicBezTo>
                <a:cubicBezTo>
                  <a:pt x="545415" y="596766"/>
                  <a:pt x="620829" y="521352"/>
                  <a:pt x="620829" y="428324"/>
                </a:cubicBezTo>
                <a:cubicBezTo>
                  <a:pt x="620829" y="335296"/>
                  <a:pt x="545415" y="259882"/>
                  <a:pt x="452387" y="259882"/>
                </a:cubicBezTo>
                <a:close/>
                <a:moveTo>
                  <a:pt x="452387" y="0"/>
                </a:moveTo>
                <a:lnTo>
                  <a:pt x="582227" y="128578"/>
                </a:lnTo>
                <a:lnTo>
                  <a:pt x="772273" y="122634"/>
                </a:lnTo>
                <a:lnTo>
                  <a:pt x="765850" y="298528"/>
                </a:lnTo>
                <a:lnTo>
                  <a:pt x="904774" y="418699"/>
                </a:lnTo>
                <a:lnTo>
                  <a:pt x="765850" y="538870"/>
                </a:lnTo>
                <a:lnTo>
                  <a:pt x="772273" y="714764"/>
                </a:lnTo>
                <a:lnTo>
                  <a:pt x="582227" y="708820"/>
                </a:lnTo>
                <a:lnTo>
                  <a:pt x="452387" y="837398"/>
                </a:lnTo>
                <a:lnTo>
                  <a:pt x="322547" y="708820"/>
                </a:lnTo>
                <a:lnTo>
                  <a:pt x="132501" y="714764"/>
                </a:lnTo>
                <a:lnTo>
                  <a:pt x="138924" y="538870"/>
                </a:lnTo>
                <a:lnTo>
                  <a:pt x="0" y="418699"/>
                </a:lnTo>
                <a:lnTo>
                  <a:pt x="138924" y="298528"/>
                </a:lnTo>
                <a:lnTo>
                  <a:pt x="132501" y="122634"/>
                </a:lnTo>
                <a:lnTo>
                  <a:pt x="322547" y="12857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: 形状 67">
            <a:extLst>
              <a:ext uri="{FF2B5EF4-FFF2-40B4-BE49-F238E27FC236}">
                <a16:creationId xmlns:a16="http://schemas.microsoft.com/office/drawing/2014/main" id="{3AC2EC18-B0BD-44E9-B7AE-F1D5BC5187F9}"/>
              </a:ext>
            </a:extLst>
          </p:cNvPr>
          <p:cNvSpPr/>
          <p:nvPr/>
        </p:nvSpPr>
        <p:spPr>
          <a:xfrm>
            <a:off x="5319971" y="255091"/>
            <a:ext cx="904774" cy="837398"/>
          </a:xfrm>
          <a:custGeom>
            <a:avLst/>
            <a:gdLst>
              <a:gd name="connsiteX0" fmla="*/ 452387 w 904774"/>
              <a:gd name="connsiteY0" fmla="*/ 259882 h 837398"/>
              <a:gd name="connsiteX1" fmla="*/ 283945 w 904774"/>
              <a:gd name="connsiteY1" fmla="*/ 428324 h 837398"/>
              <a:gd name="connsiteX2" fmla="*/ 452387 w 904774"/>
              <a:gd name="connsiteY2" fmla="*/ 596766 h 837398"/>
              <a:gd name="connsiteX3" fmla="*/ 620829 w 904774"/>
              <a:gd name="connsiteY3" fmla="*/ 428324 h 837398"/>
              <a:gd name="connsiteX4" fmla="*/ 452387 w 904774"/>
              <a:gd name="connsiteY4" fmla="*/ 259882 h 837398"/>
              <a:gd name="connsiteX5" fmla="*/ 452387 w 904774"/>
              <a:gd name="connsiteY5" fmla="*/ 0 h 837398"/>
              <a:gd name="connsiteX6" fmla="*/ 582227 w 904774"/>
              <a:gd name="connsiteY6" fmla="*/ 128578 h 837398"/>
              <a:gd name="connsiteX7" fmla="*/ 772273 w 904774"/>
              <a:gd name="connsiteY7" fmla="*/ 122634 h 837398"/>
              <a:gd name="connsiteX8" fmla="*/ 765850 w 904774"/>
              <a:gd name="connsiteY8" fmla="*/ 298528 h 837398"/>
              <a:gd name="connsiteX9" fmla="*/ 904774 w 904774"/>
              <a:gd name="connsiteY9" fmla="*/ 418699 h 837398"/>
              <a:gd name="connsiteX10" fmla="*/ 765850 w 904774"/>
              <a:gd name="connsiteY10" fmla="*/ 538870 h 837398"/>
              <a:gd name="connsiteX11" fmla="*/ 772273 w 904774"/>
              <a:gd name="connsiteY11" fmla="*/ 714764 h 837398"/>
              <a:gd name="connsiteX12" fmla="*/ 582227 w 904774"/>
              <a:gd name="connsiteY12" fmla="*/ 708820 h 837398"/>
              <a:gd name="connsiteX13" fmla="*/ 452387 w 904774"/>
              <a:gd name="connsiteY13" fmla="*/ 837398 h 837398"/>
              <a:gd name="connsiteX14" fmla="*/ 322547 w 904774"/>
              <a:gd name="connsiteY14" fmla="*/ 708820 h 837398"/>
              <a:gd name="connsiteX15" fmla="*/ 132501 w 904774"/>
              <a:gd name="connsiteY15" fmla="*/ 714764 h 837398"/>
              <a:gd name="connsiteX16" fmla="*/ 138924 w 904774"/>
              <a:gd name="connsiteY16" fmla="*/ 538870 h 837398"/>
              <a:gd name="connsiteX17" fmla="*/ 0 w 904774"/>
              <a:gd name="connsiteY17" fmla="*/ 418699 h 837398"/>
              <a:gd name="connsiteX18" fmla="*/ 138924 w 904774"/>
              <a:gd name="connsiteY18" fmla="*/ 298528 h 837398"/>
              <a:gd name="connsiteX19" fmla="*/ 132501 w 904774"/>
              <a:gd name="connsiteY19" fmla="*/ 122634 h 837398"/>
              <a:gd name="connsiteX20" fmla="*/ 322547 w 904774"/>
              <a:gd name="connsiteY20" fmla="*/ 128578 h 83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04774" h="837398">
                <a:moveTo>
                  <a:pt x="452387" y="259882"/>
                </a:moveTo>
                <a:cubicBezTo>
                  <a:pt x="359359" y="259882"/>
                  <a:pt x="283945" y="335296"/>
                  <a:pt x="283945" y="428324"/>
                </a:cubicBezTo>
                <a:cubicBezTo>
                  <a:pt x="283945" y="521352"/>
                  <a:pt x="359359" y="596766"/>
                  <a:pt x="452387" y="596766"/>
                </a:cubicBezTo>
                <a:cubicBezTo>
                  <a:pt x="545415" y="596766"/>
                  <a:pt x="620829" y="521352"/>
                  <a:pt x="620829" y="428324"/>
                </a:cubicBezTo>
                <a:cubicBezTo>
                  <a:pt x="620829" y="335296"/>
                  <a:pt x="545415" y="259882"/>
                  <a:pt x="452387" y="259882"/>
                </a:cubicBezTo>
                <a:close/>
                <a:moveTo>
                  <a:pt x="452387" y="0"/>
                </a:moveTo>
                <a:lnTo>
                  <a:pt x="582227" y="128578"/>
                </a:lnTo>
                <a:lnTo>
                  <a:pt x="772273" y="122634"/>
                </a:lnTo>
                <a:lnTo>
                  <a:pt x="765850" y="298528"/>
                </a:lnTo>
                <a:lnTo>
                  <a:pt x="904774" y="418699"/>
                </a:lnTo>
                <a:lnTo>
                  <a:pt x="765850" y="538870"/>
                </a:lnTo>
                <a:lnTo>
                  <a:pt x="772273" y="714764"/>
                </a:lnTo>
                <a:lnTo>
                  <a:pt x="582227" y="708820"/>
                </a:lnTo>
                <a:lnTo>
                  <a:pt x="452387" y="837398"/>
                </a:lnTo>
                <a:lnTo>
                  <a:pt x="322547" y="708820"/>
                </a:lnTo>
                <a:lnTo>
                  <a:pt x="132501" y="714764"/>
                </a:lnTo>
                <a:lnTo>
                  <a:pt x="138924" y="538870"/>
                </a:lnTo>
                <a:lnTo>
                  <a:pt x="0" y="418699"/>
                </a:lnTo>
                <a:lnTo>
                  <a:pt x="138924" y="298528"/>
                </a:lnTo>
                <a:lnTo>
                  <a:pt x="132501" y="122634"/>
                </a:lnTo>
                <a:lnTo>
                  <a:pt x="322547" y="12857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79B63518-7667-467A-BB70-36A5CEE29009}"/>
              </a:ext>
            </a:extLst>
          </p:cNvPr>
          <p:cNvSpPr/>
          <p:nvPr/>
        </p:nvSpPr>
        <p:spPr>
          <a:xfrm>
            <a:off x="2632603" y="99632"/>
            <a:ext cx="904774" cy="837398"/>
          </a:xfrm>
          <a:custGeom>
            <a:avLst/>
            <a:gdLst>
              <a:gd name="connsiteX0" fmla="*/ 873063 w 1746126"/>
              <a:gd name="connsiteY0" fmla="*/ 558264 h 1501549"/>
              <a:gd name="connsiteX1" fmla="*/ 587513 w 1746126"/>
              <a:gd name="connsiteY1" fmla="*/ 843814 h 1501549"/>
              <a:gd name="connsiteX2" fmla="*/ 873063 w 1746126"/>
              <a:gd name="connsiteY2" fmla="*/ 1129364 h 1501549"/>
              <a:gd name="connsiteX3" fmla="*/ 1158613 w 1746126"/>
              <a:gd name="connsiteY3" fmla="*/ 843814 h 1501549"/>
              <a:gd name="connsiteX4" fmla="*/ 873063 w 1746126"/>
              <a:gd name="connsiteY4" fmla="*/ 558264 h 1501549"/>
              <a:gd name="connsiteX5" fmla="*/ 873063 w 1746126"/>
              <a:gd name="connsiteY5" fmla="*/ 0 h 1501549"/>
              <a:gd name="connsiteX6" fmla="*/ 1141944 w 1746126"/>
              <a:gd name="connsiteY6" fmla="*/ 297400 h 1501549"/>
              <a:gd name="connsiteX7" fmla="*/ 1573202 w 1746126"/>
              <a:gd name="connsiteY7" fmla="*/ 297400 h 1501549"/>
              <a:gd name="connsiteX8" fmla="*/ 1477240 w 1746126"/>
              <a:gd name="connsiteY8" fmla="*/ 668253 h 1501549"/>
              <a:gd name="connsiteX9" fmla="*/ 1746126 w 1746126"/>
              <a:gd name="connsiteY9" fmla="*/ 965651 h 1501549"/>
              <a:gd name="connsiteX10" fmla="*/ 1357573 w 1746126"/>
              <a:gd name="connsiteY10" fmla="*/ 1130696 h 1501549"/>
              <a:gd name="connsiteX11" fmla="*/ 1261608 w 1746126"/>
              <a:gd name="connsiteY11" fmla="*/ 1501549 h 1501549"/>
              <a:gd name="connsiteX12" fmla="*/ 873063 w 1746126"/>
              <a:gd name="connsiteY12" fmla="*/ 1336502 h 1501549"/>
              <a:gd name="connsiteX13" fmla="*/ 484518 w 1746126"/>
              <a:gd name="connsiteY13" fmla="*/ 1501549 h 1501549"/>
              <a:gd name="connsiteX14" fmla="*/ 388553 w 1746126"/>
              <a:gd name="connsiteY14" fmla="*/ 1130696 h 1501549"/>
              <a:gd name="connsiteX15" fmla="*/ 0 w 1746126"/>
              <a:gd name="connsiteY15" fmla="*/ 965651 h 1501549"/>
              <a:gd name="connsiteX16" fmla="*/ 268886 w 1746126"/>
              <a:gd name="connsiteY16" fmla="*/ 668253 h 1501549"/>
              <a:gd name="connsiteX17" fmla="*/ 172924 w 1746126"/>
              <a:gd name="connsiteY17" fmla="*/ 297400 h 1501549"/>
              <a:gd name="connsiteX18" fmla="*/ 604182 w 1746126"/>
              <a:gd name="connsiteY18" fmla="*/ 297400 h 150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46126" h="1501549">
                <a:moveTo>
                  <a:pt x="873063" y="558264"/>
                </a:moveTo>
                <a:cubicBezTo>
                  <a:pt x="715358" y="558264"/>
                  <a:pt x="587513" y="686109"/>
                  <a:pt x="587513" y="843814"/>
                </a:cubicBezTo>
                <a:cubicBezTo>
                  <a:pt x="587513" y="1001519"/>
                  <a:pt x="715358" y="1129364"/>
                  <a:pt x="873063" y="1129364"/>
                </a:cubicBezTo>
                <a:cubicBezTo>
                  <a:pt x="1030768" y="1129364"/>
                  <a:pt x="1158613" y="1001519"/>
                  <a:pt x="1158613" y="843814"/>
                </a:cubicBezTo>
                <a:cubicBezTo>
                  <a:pt x="1158613" y="686109"/>
                  <a:pt x="1030768" y="558264"/>
                  <a:pt x="873063" y="558264"/>
                </a:cubicBezTo>
                <a:close/>
                <a:moveTo>
                  <a:pt x="873063" y="0"/>
                </a:moveTo>
                <a:lnTo>
                  <a:pt x="1141944" y="297400"/>
                </a:lnTo>
                <a:lnTo>
                  <a:pt x="1573202" y="297400"/>
                </a:lnTo>
                <a:lnTo>
                  <a:pt x="1477240" y="668253"/>
                </a:lnTo>
                <a:lnTo>
                  <a:pt x="1746126" y="965651"/>
                </a:lnTo>
                <a:lnTo>
                  <a:pt x="1357573" y="1130696"/>
                </a:lnTo>
                <a:lnTo>
                  <a:pt x="1261608" y="1501549"/>
                </a:lnTo>
                <a:lnTo>
                  <a:pt x="873063" y="1336502"/>
                </a:lnTo>
                <a:lnTo>
                  <a:pt x="484518" y="1501549"/>
                </a:lnTo>
                <a:lnTo>
                  <a:pt x="388553" y="1130696"/>
                </a:lnTo>
                <a:lnTo>
                  <a:pt x="0" y="965651"/>
                </a:lnTo>
                <a:lnTo>
                  <a:pt x="268886" y="668253"/>
                </a:lnTo>
                <a:lnTo>
                  <a:pt x="172924" y="297400"/>
                </a:lnTo>
                <a:lnTo>
                  <a:pt x="604182" y="2974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E207F67-327F-47D1-B754-483377081575}"/>
              </a:ext>
            </a:extLst>
          </p:cNvPr>
          <p:cNvGrpSpPr/>
          <p:nvPr/>
        </p:nvGrpSpPr>
        <p:grpSpPr>
          <a:xfrm>
            <a:off x="1438104" y="2297876"/>
            <a:ext cx="1727705" cy="1758460"/>
            <a:chOff x="9761564" y="1067528"/>
            <a:chExt cx="1162911" cy="1162911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96C5A898-3C30-4BB5-A5AA-54C17840266D}"/>
                </a:ext>
              </a:extLst>
            </p:cNvPr>
            <p:cNvSpPr/>
            <p:nvPr/>
          </p:nvSpPr>
          <p:spPr>
            <a:xfrm>
              <a:off x="9761564" y="1067528"/>
              <a:ext cx="1162911" cy="116291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85825D6-5078-48FB-A08E-7A64C347486C}"/>
                </a:ext>
              </a:extLst>
            </p:cNvPr>
            <p:cNvSpPr/>
            <p:nvPr/>
          </p:nvSpPr>
          <p:spPr>
            <a:xfrm>
              <a:off x="9860605" y="1166569"/>
              <a:ext cx="964829" cy="96482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500" dirty="0">
                  <a:solidFill>
                    <a:schemeClr val="accent1">
                      <a:lumMod val="75000"/>
                    </a:schemeClr>
                  </a:solidFill>
                  <a:latin typeface="Algerian" panose="04020705040A02060702" pitchFamily="82" charset="0"/>
                  <a:ea typeface="微软雅黑" panose="020B0503020204020204" pitchFamily="34" charset="-122"/>
                </a:rPr>
                <a:t>3</a:t>
              </a:r>
              <a:endParaRPr lang="zh-CN" altLang="en-US" sz="115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1C658A4-968D-49C1-8331-BE34C59FFBA8}"/>
              </a:ext>
            </a:extLst>
          </p:cNvPr>
          <p:cNvGrpSpPr/>
          <p:nvPr/>
        </p:nvGrpSpPr>
        <p:grpSpPr>
          <a:xfrm>
            <a:off x="4044235" y="2297876"/>
            <a:ext cx="1727705" cy="1758460"/>
            <a:chOff x="9761564" y="1067528"/>
            <a:chExt cx="1162911" cy="1162911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C8D73113-96E2-4A5B-B6AF-1A0B30BD0328}"/>
                </a:ext>
              </a:extLst>
            </p:cNvPr>
            <p:cNvSpPr/>
            <p:nvPr/>
          </p:nvSpPr>
          <p:spPr>
            <a:xfrm>
              <a:off x="9761564" y="1067528"/>
              <a:ext cx="1162911" cy="116291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EFFFDBF9-10C0-4458-ABD1-06A02BA4460D}"/>
                </a:ext>
              </a:extLst>
            </p:cNvPr>
            <p:cNvSpPr/>
            <p:nvPr/>
          </p:nvSpPr>
          <p:spPr>
            <a:xfrm>
              <a:off x="9860606" y="1166570"/>
              <a:ext cx="964829" cy="96482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500" dirty="0">
                  <a:solidFill>
                    <a:schemeClr val="accent1">
                      <a:lumMod val="75000"/>
                    </a:schemeClr>
                  </a:solidFill>
                  <a:latin typeface="Algerian" panose="04020705040A02060702" pitchFamily="82" charset="0"/>
                  <a:ea typeface="微软雅黑" panose="020B0503020204020204" pitchFamily="34" charset="-122"/>
                </a:rPr>
                <a:t>D</a:t>
              </a:r>
              <a:endParaRPr lang="zh-CN" altLang="en-US" sz="115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A05903B-F7A3-4A17-BC8E-46700F399A6F}"/>
              </a:ext>
            </a:extLst>
          </p:cNvPr>
          <p:cNvGrpSpPr/>
          <p:nvPr/>
        </p:nvGrpSpPr>
        <p:grpSpPr>
          <a:xfrm>
            <a:off x="6650366" y="2297876"/>
            <a:ext cx="1727705" cy="1758460"/>
            <a:chOff x="9761564" y="1067528"/>
            <a:chExt cx="1162911" cy="1162911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EF971F6B-78A7-471E-A29B-FBCF26506541}"/>
                </a:ext>
              </a:extLst>
            </p:cNvPr>
            <p:cNvSpPr/>
            <p:nvPr/>
          </p:nvSpPr>
          <p:spPr>
            <a:xfrm>
              <a:off x="9761564" y="1067528"/>
              <a:ext cx="1162911" cy="116291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44C22F9-237C-4BE1-9868-6315BEDBF1B7}"/>
                </a:ext>
              </a:extLst>
            </p:cNvPr>
            <p:cNvSpPr/>
            <p:nvPr/>
          </p:nvSpPr>
          <p:spPr>
            <a:xfrm>
              <a:off x="9860605" y="1166569"/>
              <a:ext cx="964829" cy="96482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0" dirty="0">
                  <a:solidFill>
                    <a:schemeClr val="accent1">
                      <a:lumMod val="75000"/>
                    </a:schemeClr>
                  </a:solidFill>
                  <a:latin typeface="Algerian" panose="04020705040A02060702" pitchFamily="82" charset="0"/>
                  <a:ea typeface="微软雅黑" panose="020B0503020204020204" pitchFamily="34" charset="-122"/>
                </a:rPr>
                <a:t>打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C3B332D-42C7-4C26-AE8E-8DC69402D6E7}"/>
              </a:ext>
            </a:extLst>
          </p:cNvPr>
          <p:cNvGrpSpPr/>
          <p:nvPr/>
        </p:nvGrpSpPr>
        <p:grpSpPr>
          <a:xfrm>
            <a:off x="9256496" y="2297876"/>
            <a:ext cx="1727705" cy="1758460"/>
            <a:chOff x="9761564" y="1067528"/>
            <a:chExt cx="1162911" cy="1162911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5145B7BF-8360-42F8-B221-197156859620}"/>
                </a:ext>
              </a:extLst>
            </p:cNvPr>
            <p:cNvSpPr/>
            <p:nvPr/>
          </p:nvSpPr>
          <p:spPr>
            <a:xfrm>
              <a:off x="9761564" y="1067528"/>
              <a:ext cx="1162911" cy="116291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62887627-BA3B-4DFC-AE11-A4EF6013BD56}"/>
                </a:ext>
              </a:extLst>
            </p:cNvPr>
            <p:cNvSpPr/>
            <p:nvPr/>
          </p:nvSpPr>
          <p:spPr>
            <a:xfrm>
              <a:off x="9860605" y="1166569"/>
              <a:ext cx="964829" cy="96482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0" dirty="0">
                  <a:solidFill>
                    <a:schemeClr val="accent1">
                      <a:lumMod val="75000"/>
                    </a:schemeClr>
                  </a:solidFill>
                  <a:latin typeface="Algerian" panose="04020705040A02060702" pitchFamily="82" charset="0"/>
                  <a:ea typeface="微软雅黑" panose="020B0503020204020204" pitchFamily="34" charset="-122"/>
                </a:rPr>
                <a:t>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157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2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3" presetID="8" presetClass="emph" presetSubtype="0" fill="hold" grpId="1" nodeType="after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6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6" presetID="53" presetClass="exit" presetSubtype="32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7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2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6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82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6" presetID="8" presetClass="emph" presetSubtype="0" fill="hold" grpId="1" nodeType="after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8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9" presetID="53" presetClass="exit" presetSubtype="32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0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5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9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9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4" presetID="8" presetClass="emph" presetSubtype="0" fill="hold" grpId="1" nodeType="after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10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7" presetID="53" presetClass="exit" presetSubtype="32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8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13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1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17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134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142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150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9" grpId="2" animBg="1"/>
          <p:bldP spid="25" grpId="0" animBg="1"/>
          <p:bldP spid="25" grpId="1" animBg="1"/>
          <p:bldP spid="25" grpId="2" animBg="1"/>
          <p:bldP spid="33" grpId="0" animBg="1"/>
          <p:bldP spid="33" grpId="1" animBg="1"/>
          <p:bldP spid="33" grpId="2" animBg="1"/>
          <p:bldP spid="41" grpId="0" animBg="1"/>
          <p:bldP spid="41" grpId="1" animBg="1"/>
          <p:bldP spid="41" grpId="2" animBg="1"/>
          <p:bldP spid="49" grpId="0" animBg="1"/>
          <p:bldP spid="49" grpId="1" animBg="1"/>
          <p:bldP spid="49" grpId="2" animBg="1"/>
          <p:bldP spid="67" grpId="0" animBg="1"/>
          <p:bldP spid="67" grpId="1" animBg="1"/>
          <p:bldP spid="68" grpId="0" animBg="1"/>
          <p:bldP spid="68" grpId="1" animBg="1"/>
          <p:bldP spid="69" grpId="0" animBg="1"/>
          <p:bldP spid="6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3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6" presetID="53" presetClass="exit" presetSubtype="32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7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2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6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6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82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6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9" presetID="53" presetClass="exit" presetSubtype="32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0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5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9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9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4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07" presetID="53" presetClass="exit" presetSubtype="32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8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13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1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17" presetID="1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134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142" dur="2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150" dur="2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9" grpId="2" animBg="1"/>
          <p:bldP spid="25" grpId="0" animBg="1"/>
          <p:bldP spid="25" grpId="1" animBg="1"/>
          <p:bldP spid="25" grpId="2" animBg="1"/>
          <p:bldP spid="33" grpId="0" animBg="1"/>
          <p:bldP spid="33" grpId="1" animBg="1"/>
          <p:bldP spid="33" grpId="2" animBg="1"/>
          <p:bldP spid="41" grpId="0" animBg="1"/>
          <p:bldP spid="41" grpId="1" animBg="1"/>
          <p:bldP spid="41" grpId="2" animBg="1"/>
          <p:bldP spid="49" grpId="0" animBg="1"/>
          <p:bldP spid="49" grpId="1" animBg="1"/>
          <p:bldP spid="49" grpId="2" animBg="1"/>
          <p:bldP spid="67" grpId="0" animBg="1"/>
          <p:bldP spid="67" grpId="1" animBg="1"/>
          <p:bldP spid="68" grpId="0" animBg="1"/>
          <p:bldP spid="68" grpId="1" animBg="1"/>
          <p:bldP spid="69" grpId="0" animBg="1"/>
          <p:bldP spid="69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96DCD6A5-A0A3-4164-BD94-7E8474A5D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" b="100000" l="0" r="100000">
                        <a14:foregroundMark x1="86769" y1="51299" x2="68154" y2="55032"/>
                        <a14:foregroundMark x1="20154" y1="48052" x2="16923" y2="271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7612" y="3220281"/>
            <a:ext cx="3147958" cy="298329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54024F3-8500-4485-8D36-EB6BCB3E3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311" b="95518" l="5994" r="89748">
                        <a14:foregroundMark x1="10883" y1="33385" x2="11356" y2="47295"/>
                        <a14:foregroundMark x1="49211" y1="36631" x2="66088" y2="50386"/>
                        <a14:foregroundMark x1="44637" y1="65997" x2="57886" y2="51159"/>
                        <a14:foregroundMark x1="35489" y1="21175" x2="46845" y2="25966"/>
                        <a14:foregroundMark x1="20347" y1="33230" x2="33596" y2="33539"/>
                        <a14:foregroundMark x1="65931" y1="37713" x2="66246" y2="53787"/>
                        <a14:foregroundMark x1="64196" y1="63369" x2="57098" y2="65533"/>
                        <a14:foregroundMark x1="81703" y1="68315" x2="78391" y2="68779"/>
                        <a14:foregroundMark x1="23659" y1="35394" x2="29338" y2="35240"/>
                        <a14:foregroundMark x1="49685" y1="41113" x2="49685" y2="41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61" y="1223288"/>
            <a:ext cx="4053977" cy="413710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F50DC64-5114-46BB-8E14-03831CB0DC00}"/>
              </a:ext>
            </a:extLst>
          </p:cNvPr>
          <p:cNvSpPr/>
          <p:nvPr/>
        </p:nvSpPr>
        <p:spPr>
          <a:xfrm>
            <a:off x="4608761" y="864215"/>
            <a:ext cx="3058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3D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打印机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CFD1305-851E-412A-859B-CE28C4F15E4F}"/>
              </a:ext>
            </a:extLst>
          </p:cNvPr>
          <p:cNvSpPr/>
          <p:nvPr/>
        </p:nvSpPr>
        <p:spPr>
          <a:xfrm>
            <a:off x="4004429" y="5221372"/>
            <a:ext cx="3663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普通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打印机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C1EAF7B-5769-48A5-9505-27F6C23C1157}"/>
              </a:ext>
            </a:extLst>
          </p:cNvPr>
          <p:cNvSpPr/>
          <p:nvPr/>
        </p:nvSpPr>
        <p:spPr>
          <a:xfrm>
            <a:off x="42186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000"/>
                </a:schemeClr>
              </a:gs>
              <a:gs pos="38000">
                <a:schemeClr val="accent1">
                  <a:lumMod val="45000"/>
                  <a:lumOff val="55000"/>
                  <a:alpha val="76000"/>
                </a:schemeClr>
              </a:gs>
              <a:gs pos="61000">
                <a:schemeClr val="accent1">
                  <a:lumMod val="45000"/>
                  <a:lumOff val="55000"/>
                  <a:alpha val="26000"/>
                </a:schemeClr>
              </a:gs>
              <a:gs pos="100000">
                <a:srgbClr val="D1F2F5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01994CD-EE64-47F9-9587-E61D87BEA0A8}"/>
              </a:ext>
            </a:extLst>
          </p:cNvPr>
          <p:cNvSpPr txBox="1"/>
          <p:nvPr/>
        </p:nvSpPr>
        <p:spPr>
          <a:xfrm>
            <a:off x="2479039" y="2690016"/>
            <a:ext cx="8313420" cy="1328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工作原理 基本相同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FAF5128-C020-40EE-9537-26DA6CD9FB9E}"/>
              </a:ext>
            </a:extLst>
          </p:cNvPr>
          <p:cNvSpPr txBox="1"/>
          <p:nvPr/>
        </p:nvSpPr>
        <p:spPr>
          <a:xfrm>
            <a:off x="3091046" y="2696762"/>
            <a:ext cx="8313420" cy="1328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打印材料不同</a:t>
            </a:r>
          </a:p>
        </p:txBody>
      </p:sp>
    </p:spTree>
    <p:extLst>
      <p:ext uri="{BB962C8B-B14F-4D97-AF65-F5344CB8AC3E}">
        <p14:creationId xmlns:p14="http://schemas.microsoft.com/office/powerpoint/2010/main" val="315971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15 0.03172 L -0.29766 -0.204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47" y="-118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 animBg="1"/>
      <p:bldP spid="29" grpId="0"/>
      <p:bldP spid="29" grpId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0D39F008-EB17-47EE-B859-68C83D3C6A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042">
            <a:off x="2561755" y="874539"/>
            <a:ext cx="669125" cy="8806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F28700-0BCF-4AE3-916D-A6BC3F2B1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0513">
            <a:off x="2932978" y="1069592"/>
            <a:ext cx="651738" cy="12279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80B6C2D-3030-44C7-AEFD-9C302F4A5A3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46" y="553004"/>
            <a:ext cx="880942" cy="880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0CC111-750D-40F6-820B-19A02E96D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63" y="2022319"/>
            <a:ext cx="1271679" cy="126090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474D659-1313-461C-BA86-1533201A7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929" b="94127" l="9937" r="89748">
                        <a14:foregroundMark x1="71451" y1="34930" x2="70978" y2="35240"/>
                        <a14:foregroundMark x1="70978" y1="35394" x2="40379" y2="29985"/>
                        <a14:foregroundMark x1="40379" y1="30139" x2="14669" y2="33385"/>
                        <a14:foregroundMark x1="33123" y1="33694" x2="21136" y2="33694"/>
                        <a14:foregroundMark x1="67350" y1="41422" x2="66246" y2="57651"/>
                        <a14:foregroundMark x1="65142" y1="58114" x2="64669" y2="69243"/>
                        <a14:foregroundMark x1="60095" y1="88408" x2="51577" y2="88717"/>
                        <a14:foregroundMark x1="70978" y1="94127" x2="66088" y2="94127"/>
                        <a14:foregroundMark x1="66246" y1="36940" x2="65142" y2="42504"/>
                        <a14:foregroundMark x1="51893" y1="34467" x2="46688" y2="33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2083" y="-121927"/>
            <a:ext cx="3538464" cy="3611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ACFF32-D70F-4446-A374-862BFA3904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81" y="1470938"/>
            <a:ext cx="1514241" cy="15142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4ED128-9046-4FB6-B364-D74A490CC7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5" b="100000" l="0" r="100000">
                        <a14:foregroundMark x1="86769" y1="51299" x2="68154" y2="55032"/>
                        <a14:foregroundMark x1="20154" y1="48052" x2="16923" y2="271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7612" y="3283228"/>
            <a:ext cx="3147958" cy="298329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DD2E0D-A92E-4A40-BA6C-84B9B0CE63A8}"/>
              </a:ext>
            </a:extLst>
          </p:cNvPr>
          <p:cNvSpPr/>
          <p:nvPr/>
        </p:nvSpPr>
        <p:spPr>
          <a:xfrm>
            <a:off x="4608761" y="576152"/>
            <a:ext cx="3058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3D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打印机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361221-FAC1-4233-8781-1163602FE0FE}"/>
              </a:ext>
            </a:extLst>
          </p:cNvPr>
          <p:cNvSpPr/>
          <p:nvPr/>
        </p:nvSpPr>
        <p:spPr>
          <a:xfrm>
            <a:off x="4004429" y="5180145"/>
            <a:ext cx="3663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普通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打印机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7756022-00E4-46D3-AEF8-F6D48AAE1E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212" y="3957229"/>
            <a:ext cx="1338810" cy="133881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0E457B7-4F28-439E-B360-9A642ADA3B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5" b="100000" l="0" r="100000">
                        <a14:foregroundMark x1="86769" y1="51299" x2="68154" y2="55032"/>
                        <a14:foregroundMark x1="20154" y1="48052" x2="16923" y2="271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7612" y="3278670"/>
            <a:ext cx="3147958" cy="298329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230EF83-D944-4B3D-A7BE-E3DAD97FF9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19" y="3957229"/>
            <a:ext cx="1338810" cy="13388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547B0A-6D0D-4400-8998-6BC64887B5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4039">
            <a:off x="9293131" y="4602942"/>
            <a:ext cx="1691693" cy="2596896"/>
          </a:xfrm>
          <a:prstGeom prst="rect">
            <a:avLst/>
          </a:prstGeom>
          <a:scene3d>
            <a:camera prst="isometricOffAxis1Top"/>
            <a:lightRig rig="threePt" dir="t"/>
          </a:scene3d>
          <a:sp3d>
            <a:bevelT w="0" h="0"/>
            <a:bevelB w="0" h="0"/>
          </a:sp3d>
        </p:spPr>
      </p:pic>
    </p:spTree>
    <p:extLst>
      <p:ext uri="{BB962C8B-B14F-4D97-AF65-F5344CB8AC3E}">
        <p14:creationId xmlns:p14="http://schemas.microsoft.com/office/powerpoint/2010/main" val="321009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-0.0069 0.39838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1990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325 L -0.12317 0.328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7037E-7 L -0.16042 -0.0159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-0.19141 0.05139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70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33333E-6 L -0.16628 0.26481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F0DC57E-FD76-4F3F-A7F6-D451CFF84A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042">
            <a:off x="625197" y="3304918"/>
            <a:ext cx="669125" cy="8806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CE80D1-CFB2-44B6-8E99-2D99A34B7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0513">
            <a:off x="797016" y="1683201"/>
            <a:ext cx="651738" cy="12279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FBEA74-BB38-4153-B4ED-84C069E7ED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0" y="698203"/>
            <a:ext cx="880942" cy="880665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7CB271B-BA5F-495B-A079-1C6FCCA4A482}"/>
              </a:ext>
            </a:extLst>
          </p:cNvPr>
          <p:cNvCxnSpPr>
            <a:cxnSpLocks/>
          </p:cNvCxnSpPr>
          <p:nvPr/>
        </p:nvCxnSpPr>
        <p:spPr>
          <a:xfrm>
            <a:off x="4726854" y="2071887"/>
            <a:ext cx="686791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B6120E96-B12D-4DB5-81FA-901E2C1C3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5667" l="10000" r="90667">
                        <a14:foregroundMark x1="19667" y1="68833" x2="90667" y2="9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917" y="859711"/>
            <a:ext cx="3392187" cy="242435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5372901-3866-4582-93FB-09B09FB37D7F}"/>
              </a:ext>
            </a:extLst>
          </p:cNvPr>
          <p:cNvSpPr/>
          <p:nvPr/>
        </p:nvSpPr>
        <p:spPr>
          <a:xfrm>
            <a:off x="4884986" y="576152"/>
            <a:ext cx="3058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3D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打印机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C7F798-5982-431F-99C2-086E6ACBF2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5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8" t="12735" r="5031" b="13540"/>
          <a:stretch/>
        </p:blipFill>
        <p:spPr>
          <a:xfrm>
            <a:off x="1641015" y="575749"/>
            <a:ext cx="2522117" cy="2466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975254-AE52-4CE9-A28E-B1EFC0DDAC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3183" r="7647" b="13728"/>
          <a:stretch/>
        </p:blipFill>
        <p:spPr>
          <a:xfrm>
            <a:off x="1977172" y="895627"/>
            <a:ext cx="2107356" cy="19378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780F063-2FC5-44BC-85D6-8DA102D81435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97" b="90531" l="2154" r="95692">
                        <a14:foregroundMark x1="10000" y1="61201" x2="9231" y2="66744"/>
                        <a14:foregroundMark x1="25385" y1="79908" x2="52769" y2="84065"/>
                        <a14:foregroundMark x1="28154" y1="83141" x2="46000" y2="86836"/>
                        <a14:foregroundMark x1="48154" y1="84988" x2="75077" y2="49423"/>
                        <a14:foregroundMark x1="68154" y1="71132" x2="75077" y2="50346"/>
                        <a14:foregroundMark x1="57231" y1="79908" x2="67692" y2="77598"/>
                        <a14:foregroundMark x1="68308" y1="77367" x2="73692" y2="63048"/>
                        <a14:foregroundMark x1="88462" y1="39954" x2="90769" y2="24018"/>
                        <a14:foregroundMark x1="8462" y1="58430" x2="8923" y2="64896"/>
                        <a14:foregroundMark x1="89846" y1="20785" x2="91538" y2="24018"/>
                        <a14:foregroundMark x1="80000" y1="42956" x2="80308" y2="41570"/>
                        <a14:foregroundMark x1="80308" y1="43187" x2="81231" y2="38799"/>
                        <a14:foregroundMark x1="79538" y1="43649" x2="82154" y2="38799"/>
                        <a14:foregroundMark x1="79846" y1="42032" x2="79846" y2="42032"/>
                        <a14:foregroundMark x1="80308" y1="42263" x2="81231" y2="38106"/>
                        <a14:foregroundMark x1="88923" y1="43649" x2="88923" y2="40416"/>
                        <a14:foregroundMark x1="91692" y1="26328" x2="91077" y2="33487"/>
                        <a14:foregroundMark x1="91077" y1="35566" x2="89231" y2="43187"/>
                        <a14:backgroundMark x1="74154" y1="61894" x2="86308" y2="4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61" y="1168676"/>
            <a:ext cx="2800623" cy="19422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89DDE2E-CABD-4ABB-8AE3-3E0FD7EA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45" b="100000" l="663" r="100000">
                        <a14:foregroundMark x1="40442" y1="13576" x2="60221" y2="16819"/>
                        <a14:foregroundMark x1="18785" y1="33131" x2="19779" y2="25735"/>
                        <a14:foregroundMark x1="19669" y1="35664" x2="12376" y2="27254"/>
                        <a14:foregroundMark x1="34033" y1="58257" x2="40000" y2="40122"/>
                        <a14:foregroundMark x1="22541" y1="97366" x2="35470" y2="86120"/>
                        <a14:foregroundMark x1="30166" y1="87741" x2="33812" y2="87538"/>
                        <a14:foregroundMark x1="31160" y1="85106" x2="36464" y2="86120"/>
                        <a14:foregroundMark x1="29613" y1="85816" x2="31934" y2="86221"/>
                        <a14:foregroundMark x1="29282" y1="84802" x2="36464" y2="90172"/>
                        <a14:foregroundMark x1="76906" y1="99088" x2="53702" y2="40729"/>
                        <a14:foregroundMark x1="79558" y1="91185" x2="73260" y2="90172"/>
                        <a14:foregroundMark x1="73039" y1="54610" x2="69503" y2="31104"/>
                        <a14:foregroundMark x1="63425" y1="16515" x2="70055" y2="35664"/>
                        <a14:foregroundMark x1="70055" y1="35664" x2="72376" y2="26545"/>
                        <a14:foregroundMark x1="69503" y1="14894" x2="72818" y2="20871"/>
                        <a14:foregroundMark x1="29724" y1="13779" x2="29392" y2="11955"/>
                        <a14:foregroundMark x1="72155" y1="79635" x2="69613" y2="66261"/>
                        <a14:foregroundMark x1="73370" y1="35866" x2="78895" y2="36069"/>
                        <a14:foregroundMark x1="43094" y1="87741" x2="42873" y2="78825"/>
                        <a14:backgroundMark x1="32376" y1="54914" x2="34033" y2="52280"/>
                        <a14:backgroundMark x1="60663" y1="29483" x2="72155" y2="52786"/>
                        <a14:backgroundMark x1="29061" y1="87538" x2="32928" y2="88754"/>
                        <a14:backgroundMark x1="31713" y1="85106" x2="31160" y2="85106"/>
                        <a14:backgroundMark x1="31160" y1="85106" x2="36133" y2="85613"/>
                        <a14:backgroundMark x1="31713" y1="88855" x2="29613" y2="85410"/>
                        <a14:backgroundMark x1="30497" y1="85816" x2="29392" y2="84701"/>
                        <a14:backgroundMark x1="30718" y1="85512" x2="29061" y2="86221"/>
                        <a14:backgroundMark x1="29282" y1="85816" x2="30497" y2="85208"/>
                        <a14:backgroundMark x1="32155" y1="85512" x2="33149" y2="85917"/>
                        <a14:backgroundMark x1="33260" y1="86221" x2="33481" y2="85309"/>
                        <a14:backgroundMark x1="33481" y1="85309" x2="32044" y2="85512"/>
                        <a14:backgroundMark x1="32044" y1="85512" x2="32044" y2="85208"/>
                        <a14:backgroundMark x1="33260" y1="85714" x2="32597" y2="85410"/>
                        <a14:backgroundMark x1="32486" y1="85410" x2="31602" y2="85208"/>
                        <a14:backgroundMark x1="30497" y1="88045" x2="30939" y2="87538"/>
                        <a14:backgroundMark x1="29834" y1="88349" x2="30497" y2="87639"/>
                        <a14:backgroundMark x1="30387" y1="87741" x2="30387" y2="87538"/>
                        <a14:backgroundMark x1="30055" y1="87741" x2="30055" y2="87741"/>
                        <a14:backgroundMark x1="31602" y1="88045" x2="31271" y2="87538"/>
                        <a14:backgroundMark x1="31381" y1="87639" x2="31934" y2="87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63" y="399497"/>
            <a:ext cx="2415433" cy="26342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AD692F-FF55-4726-BEF3-B16671879C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7929" b="94127" l="9937" r="89748">
                        <a14:foregroundMark x1="71451" y1="34930" x2="70978" y2="35240"/>
                        <a14:foregroundMark x1="70978" y1="35394" x2="40379" y2="29985"/>
                        <a14:foregroundMark x1="40379" y1="30139" x2="14669" y2="33385"/>
                        <a14:foregroundMark x1="33123" y1="33694" x2="21136" y2="33694"/>
                        <a14:foregroundMark x1="67350" y1="41422" x2="66246" y2="57651"/>
                        <a14:foregroundMark x1="65142" y1="58114" x2="64669" y2="69243"/>
                        <a14:foregroundMark x1="60095" y1="88408" x2="51577" y2="88717"/>
                        <a14:foregroundMark x1="70978" y1="94127" x2="66088" y2="94127"/>
                        <a14:foregroundMark x1="66246" y1="36940" x2="65142" y2="42504"/>
                        <a14:foregroundMark x1="51893" y1="34467" x2="46688" y2="33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2034" y="-361442"/>
            <a:ext cx="4005509" cy="40876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6A96525-DB3E-4869-806F-BD04F353F2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93" y="1328558"/>
            <a:ext cx="1282337" cy="12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9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16563 0.10764 " pathEditMode="relative" rAng="0" ptsTypes="AA">
                                      <p:cBhvr>
                                        <p:cTn id="15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277 L 0.16849 -0.03426 " pathEditMode="relative" rAng="0" ptsTypes="AA">
                                      <p:cBhvr>
                                        <p:cTn id="18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72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0.17591 -0.24537 " pathEditMode="relative" rAng="0" ptsTypes="AA">
                                      <p:cBhvr>
                                        <p:cTn id="21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9" y="-122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1039 -3.33333E-6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02044 0.39375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" y="1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750"/>
                            </p:stCondLst>
                            <p:childTnLst>
                              <p:par>
                                <p:cTn id="31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4492 0.42245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250"/>
                            </p:stCondLst>
                            <p:childTnLst>
                              <p:par>
                                <p:cTn id="3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43359 0.41528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80" y="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750"/>
                            </p:stCondLst>
                            <p:childTnLst>
                              <p:par>
                                <p:cTn id="37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59622 0.43264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05" y="2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F5821E-D458-441E-B3FB-5FF9738C6324}"/>
              </a:ext>
            </a:extLst>
          </p:cNvPr>
          <p:cNvSpPr txBox="1"/>
          <p:nvPr/>
        </p:nvSpPr>
        <p:spPr>
          <a:xfrm>
            <a:off x="4318996" y="2531677"/>
            <a:ext cx="4817327" cy="1850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600" b="1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9600" b="1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打印</a:t>
            </a:r>
          </a:p>
        </p:txBody>
      </p:sp>
      <p:sp>
        <p:nvSpPr>
          <p:cNvPr id="43" name="星形: 五角 42">
            <a:extLst>
              <a:ext uri="{FF2B5EF4-FFF2-40B4-BE49-F238E27FC236}">
                <a16:creationId xmlns:a16="http://schemas.microsoft.com/office/drawing/2014/main" id="{CF432588-57E8-48AB-AC57-6A7DC0A8B217}"/>
              </a:ext>
            </a:extLst>
          </p:cNvPr>
          <p:cNvSpPr/>
          <p:nvPr/>
        </p:nvSpPr>
        <p:spPr>
          <a:xfrm>
            <a:off x="4074505" y="3274789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D5A5BFA-E06D-4D13-8C36-22E8175A8C5B}"/>
              </a:ext>
            </a:extLst>
          </p:cNvPr>
          <p:cNvGrpSpPr/>
          <p:nvPr/>
        </p:nvGrpSpPr>
        <p:grpSpPr>
          <a:xfrm>
            <a:off x="3720319" y="2989630"/>
            <a:ext cx="1212245" cy="1117504"/>
            <a:chOff x="560799" y="1045823"/>
            <a:chExt cx="1776572" cy="1425968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3784527-D767-45A8-BC7F-DB5706349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B7366AB-50CC-4C30-941D-6E8BFF63BA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C18F78D-343C-46BD-A752-D83C3EE283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9C0F4ABF-1599-4374-8301-806569F993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A063B4F-D460-4408-9CE0-4685A3259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7F17423-921E-4B20-83BD-8696FFAA97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星形: 五角 82">
            <a:extLst>
              <a:ext uri="{FF2B5EF4-FFF2-40B4-BE49-F238E27FC236}">
                <a16:creationId xmlns:a16="http://schemas.microsoft.com/office/drawing/2014/main" id="{430583C8-95C9-4D8F-8D6A-8BEFF2F398DC}"/>
              </a:ext>
            </a:extLst>
          </p:cNvPr>
          <p:cNvSpPr/>
          <p:nvPr/>
        </p:nvSpPr>
        <p:spPr>
          <a:xfrm>
            <a:off x="8029471" y="1297306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E5F5984-8BF3-4897-8F85-57089067DD69}"/>
              </a:ext>
            </a:extLst>
          </p:cNvPr>
          <p:cNvGrpSpPr/>
          <p:nvPr/>
        </p:nvGrpSpPr>
        <p:grpSpPr>
          <a:xfrm>
            <a:off x="7675285" y="1012147"/>
            <a:ext cx="1212245" cy="1117504"/>
            <a:chOff x="560799" y="1045823"/>
            <a:chExt cx="1776572" cy="1425968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AE8FB726-0DE7-4978-BC80-602371AE74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F692EE61-21B6-410D-B0D2-B22628E8A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8FCED0CA-85DC-41C9-A046-D032C10B8D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14535B60-CAD5-4D6F-A3E6-B518966104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DEEC2DCE-DA63-41C2-B1B5-CD39F59B5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F8E3FE81-44A1-44F3-8CA6-3305AFA1B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星形: 五角 90">
            <a:extLst>
              <a:ext uri="{FF2B5EF4-FFF2-40B4-BE49-F238E27FC236}">
                <a16:creationId xmlns:a16="http://schemas.microsoft.com/office/drawing/2014/main" id="{330AAAAC-4F32-4C53-8026-9C4BA1B75747}"/>
              </a:ext>
            </a:extLst>
          </p:cNvPr>
          <p:cNvSpPr/>
          <p:nvPr/>
        </p:nvSpPr>
        <p:spPr>
          <a:xfrm>
            <a:off x="7706121" y="4331090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5624F906-48B6-4363-B25E-384804203372}"/>
              </a:ext>
            </a:extLst>
          </p:cNvPr>
          <p:cNvGrpSpPr/>
          <p:nvPr/>
        </p:nvGrpSpPr>
        <p:grpSpPr>
          <a:xfrm>
            <a:off x="7351935" y="4045931"/>
            <a:ext cx="1212245" cy="1117504"/>
            <a:chOff x="560799" y="1045823"/>
            <a:chExt cx="1776572" cy="1425968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725282A-C6D0-46CD-B873-52F1B36F1E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55729642-932E-4E8F-8E1F-C376D1A09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208D28E2-9794-409A-A248-44B14EB0D1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115EEC71-8ABD-4F04-A93C-4893AEAFA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F385EE0E-B8D7-46B5-AC85-871D50F61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1910C962-14FF-4C20-ABD7-B3A6E8DE3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星形: 五角 98">
            <a:extLst>
              <a:ext uri="{FF2B5EF4-FFF2-40B4-BE49-F238E27FC236}">
                <a16:creationId xmlns:a16="http://schemas.microsoft.com/office/drawing/2014/main" id="{1950B4FE-64CB-40F6-885A-340A805FA98A}"/>
              </a:ext>
            </a:extLst>
          </p:cNvPr>
          <p:cNvSpPr/>
          <p:nvPr/>
        </p:nvSpPr>
        <p:spPr>
          <a:xfrm>
            <a:off x="4307101" y="1298409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6822BF5-6979-4B26-8A45-F62B5ADB94CC}"/>
              </a:ext>
            </a:extLst>
          </p:cNvPr>
          <p:cNvGrpSpPr/>
          <p:nvPr/>
        </p:nvGrpSpPr>
        <p:grpSpPr>
          <a:xfrm>
            <a:off x="3952915" y="1013250"/>
            <a:ext cx="1212245" cy="1117504"/>
            <a:chOff x="560799" y="1045823"/>
            <a:chExt cx="1776572" cy="1425968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3D4933B8-29A9-4A72-9BCA-EA74EEA7B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2384DD2-7867-43F2-8CD2-170B1343A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08C14F3B-195C-487B-A1CB-4855B73326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6105485-C32C-46AE-A50B-FBE9E8A55F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1DB9507D-209F-4D63-9DDC-3777794B9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492BD6A-8D37-45A2-8191-8AA6489EB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星形: 五角 106">
            <a:extLst>
              <a:ext uri="{FF2B5EF4-FFF2-40B4-BE49-F238E27FC236}">
                <a16:creationId xmlns:a16="http://schemas.microsoft.com/office/drawing/2014/main" id="{544FEFB7-599C-41CF-A751-0C0534ABC43F}"/>
              </a:ext>
            </a:extLst>
          </p:cNvPr>
          <p:cNvSpPr/>
          <p:nvPr/>
        </p:nvSpPr>
        <p:spPr>
          <a:xfrm>
            <a:off x="3776845" y="4399022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93D5CE05-04DE-4F2C-A1BB-FDEE2653A64C}"/>
              </a:ext>
            </a:extLst>
          </p:cNvPr>
          <p:cNvGrpSpPr/>
          <p:nvPr/>
        </p:nvGrpSpPr>
        <p:grpSpPr>
          <a:xfrm>
            <a:off x="3422659" y="4113863"/>
            <a:ext cx="1212245" cy="1117504"/>
            <a:chOff x="560799" y="1045823"/>
            <a:chExt cx="1776572" cy="1425968"/>
          </a:xfrm>
        </p:grpSpPr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45F0E0CD-8E35-4C57-B41D-251360AAF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A639F095-30B2-4290-9252-B0B0B4D23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821404C-0562-42D6-9353-3D8EFADB5A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7285AE9-6A3A-4A52-B167-CCA0EA31CD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D657F868-86E6-4376-ACB1-DE301DB9D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CD8B31-FEA9-460C-9EB9-AE1BC758F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919CB3FF-445C-4C94-A649-DB961660DA91}"/>
              </a:ext>
            </a:extLst>
          </p:cNvPr>
          <p:cNvSpPr txBox="1"/>
          <p:nvPr/>
        </p:nvSpPr>
        <p:spPr>
          <a:xfrm>
            <a:off x="612634" y="1475305"/>
            <a:ext cx="2174488" cy="130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600" b="1" dirty="0">
                <a:latin typeface="等线" panose="02010600030101010101" pitchFamily="2" charset="-122"/>
                <a:ea typeface="等线" panose="02010600030101010101" pitchFamily="2" charset="-122"/>
              </a:rPr>
              <a:t>建筑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DA315C55-93DC-42B7-96B4-5233C924F97E}"/>
              </a:ext>
            </a:extLst>
          </p:cNvPr>
          <p:cNvSpPr txBox="1"/>
          <p:nvPr/>
        </p:nvSpPr>
        <p:spPr>
          <a:xfrm>
            <a:off x="7709439" y="-18596"/>
            <a:ext cx="2174488" cy="1308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600" b="1" dirty="0">
                <a:latin typeface="等线" panose="02010600030101010101" pitchFamily="2" charset="-122"/>
                <a:ea typeface="等线" panose="02010600030101010101" pitchFamily="2" charset="-122"/>
              </a:rPr>
              <a:t>珠宝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DF6C7EA-3B38-4358-B7CD-911CF9537E04}"/>
              </a:ext>
            </a:extLst>
          </p:cNvPr>
          <p:cNvSpPr txBox="1"/>
          <p:nvPr/>
        </p:nvSpPr>
        <p:spPr>
          <a:xfrm>
            <a:off x="6532718" y="4861217"/>
            <a:ext cx="2174488" cy="1419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dirty="0">
                <a:latin typeface="等线" panose="02010600030101010101" pitchFamily="2" charset="-122"/>
                <a:ea typeface="等线" panose="02010600030101010101" pitchFamily="2" charset="-122"/>
              </a:rPr>
              <a:t>医疗</a:t>
            </a: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2188C0FC-9976-4986-80A3-A9ABEC4D3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375" b="84250" l="13000" r="84667">
                        <a14:foregroundMark x1="21500" y1="73375" x2="33000" y2="80750"/>
                        <a14:foregroundMark x1="19333" y1="80750" x2="25833" y2="81750"/>
                        <a14:foregroundMark x1="25833" y1="81750" x2="26250" y2="83500"/>
                        <a14:foregroundMark x1="15000" y1="35750" x2="29083" y2="18000"/>
                        <a14:backgroundMark x1="22667" y1="23375" x2="23833" y2="22625"/>
                        <a14:backgroundMark x1="21917" y1="26500" x2="24583" y2="22875"/>
                        <a14:backgroundMark x1="16333" y1="32250" x2="19833" y2="28500"/>
                        <a14:backgroundMark x1="18833" y1="30625" x2="20583" y2="27625"/>
                        <a14:backgroundMark x1="20083" y1="29125" x2="20083" y2="29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7917" r="15657" b="15938"/>
          <a:stretch/>
        </p:blipFill>
        <p:spPr>
          <a:xfrm>
            <a:off x="588205" y="2994316"/>
            <a:ext cx="2850968" cy="2002654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FC5C47FE-5526-42FA-9DDE-D322BD37F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5833" y1="27667" x2="51667" y2="81917"/>
                        <a14:backgroundMark x1="51833" y1="33500" x2="51000" y2="76583"/>
                        <a14:backgroundMark x1="53000" y1="71833" x2="65167" y2="58667"/>
                        <a14:backgroundMark x1="56250" y1="34833" x2="59500" y2="32667"/>
                        <a14:backgroundMark x1="57250" y1="40833" x2="59167" y2="40833"/>
                        <a14:backgroundMark x1="57333" y1="45667" x2="60000" y2="46500"/>
                        <a14:backgroundMark x1="66500" y1="62750" x2="69083" y2="60500"/>
                        <a14:backgroundMark x1="59000" y1="72000" x2="57667" y2="7200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47" t="10007" r="9295" b="14759"/>
          <a:stretch/>
        </p:blipFill>
        <p:spPr>
          <a:xfrm>
            <a:off x="9142181" y="2796664"/>
            <a:ext cx="2028124" cy="3707365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EB55243B-6786-4350-8FA2-C6CECEDC53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4" b="86771" l="5720" r="89831">
                        <a14:foregroundMark x1="47458" y1="82511" x2="36229" y2="82511"/>
                        <a14:foregroundMark x1="44915" y1="84305" x2="35381" y2="83184"/>
                        <a14:foregroundMark x1="53390" y1="83408" x2="48093" y2="84081"/>
                        <a14:backgroundMark x1="32415" y1="83184" x2="36017" y2="85650"/>
                        <a14:backgroundMark x1="36017" y1="85650" x2="39407" y2="86547"/>
                        <a14:backgroundMark x1="55297" y1="84978" x2="39619" y2="86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8" r="17727" b="13260"/>
          <a:stretch/>
        </p:blipFill>
        <p:spPr>
          <a:xfrm>
            <a:off x="4901679" y="-28529"/>
            <a:ext cx="2452474" cy="2292982"/>
          </a:xfrm>
          <a:prstGeom prst="rect">
            <a:avLst/>
          </a:prstGeom>
        </p:spPr>
      </p:pic>
      <p:sp>
        <p:nvSpPr>
          <p:cNvPr id="126" name="星形: 五角 125">
            <a:extLst>
              <a:ext uri="{FF2B5EF4-FFF2-40B4-BE49-F238E27FC236}">
                <a16:creationId xmlns:a16="http://schemas.microsoft.com/office/drawing/2014/main" id="{3F5B2596-8C20-4AE6-BAF4-CEE8979258E4}"/>
              </a:ext>
            </a:extLst>
          </p:cNvPr>
          <p:cNvSpPr/>
          <p:nvPr/>
        </p:nvSpPr>
        <p:spPr>
          <a:xfrm>
            <a:off x="10041815" y="2021895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94E164FE-548E-4BF0-8A51-DC7994206AE4}"/>
              </a:ext>
            </a:extLst>
          </p:cNvPr>
          <p:cNvGrpSpPr/>
          <p:nvPr/>
        </p:nvGrpSpPr>
        <p:grpSpPr>
          <a:xfrm>
            <a:off x="9687629" y="1736736"/>
            <a:ext cx="1212245" cy="1117504"/>
            <a:chOff x="560799" y="1045823"/>
            <a:chExt cx="1776572" cy="1425968"/>
          </a:xfrm>
        </p:grpSpPr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CF2209D3-7B15-4216-B349-0051A202C3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FEC2E968-84A0-413F-80C9-A984FDC422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78A756D1-DEE6-49BD-880D-A977FAD556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E567C52F-80D7-498A-A996-DA299ED8B4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2EC299B1-850A-4934-9EF0-CB62337D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1CA78BF3-3FEB-4F91-A6F9-CE157FAAAB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星形: 五角 133">
            <a:extLst>
              <a:ext uri="{FF2B5EF4-FFF2-40B4-BE49-F238E27FC236}">
                <a16:creationId xmlns:a16="http://schemas.microsoft.com/office/drawing/2014/main" id="{9CC87308-298B-47F3-9B85-460C5EF36714}"/>
              </a:ext>
            </a:extLst>
          </p:cNvPr>
          <p:cNvSpPr/>
          <p:nvPr/>
        </p:nvSpPr>
        <p:spPr>
          <a:xfrm>
            <a:off x="4747810" y="4733858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CBF6A448-88E1-45E3-9A3E-0C8D8C6E4EC2}"/>
              </a:ext>
            </a:extLst>
          </p:cNvPr>
          <p:cNvGrpSpPr/>
          <p:nvPr/>
        </p:nvGrpSpPr>
        <p:grpSpPr>
          <a:xfrm>
            <a:off x="4393624" y="4448699"/>
            <a:ext cx="1212245" cy="1117504"/>
            <a:chOff x="560799" y="1045823"/>
            <a:chExt cx="1776572" cy="1425968"/>
          </a:xfrm>
        </p:grpSpPr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BB98152A-CE6C-40A4-8C87-FF1E2E006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D720C3DE-0FFF-4739-9F96-AA8222693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001E7426-4414-4216-890C-C808D595F3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8DA15A04-6F9F-417F-BDB1-2E098A4A8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28FD955A-D4F1-4C26-AE5C-FC0B6271D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A47B15C5-CF79-45C4-A5A4-DDE4C4B00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星形: 五角 66">
            <a:extLst>
              <a:ext uri="{FF2B5EF4-FFF2-40B4-BE49-F238E27FC236}">
                <a16:creationId xmlns:a16="http://schemas.microsoft.com/office/drawing/2014/main" id="{E16D83B4-2B9F-475A-9396-80A3C9EB383C}"/>
              </a:ext>
            </a:extLst>
          </p:cNvPr>
          <p:cNvSpPr/>
          <p:nvPr/>
        </p:nvSpPr>
        <p:spPr>
          <a:xfrm>
            <a:off x="10194215" y="2174295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76C1284-D940-4625-A6AF-712050306335}"/>
              </a:ext>
            </a:extLst>
          </p:cNvPr>
          <p:cNvGrpSpPr/>
          <p:nvPr/>
        </p:nvGrpSpPr>
        <p:grpSpPr>
          <a:xfrm>
            <a:off x="9840029" y="1889136"/>
            <a:ext cx="1212245" cy="1117504"/>
            <a:chOff x="560799" y="1045823"/>
            <a:chExt cx="1776572" cy="1425968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F4D948BB-4566-4B40-AB9A-8F245CC5B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966B1B17-16A9-44D2-B809-91A2870E3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D58CFE-F73D-4D4D-9752-C1E6881031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12E5E33F-7814-4955-8DA3-0EEDE96A42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9676EACE-0893-4F41-AA5D-FDCFABEFC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8DC5627-1352-4836-96CE-970BE60B3C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星形: 五角 74">
            <a:extLst>
              <a:ext uri="{FF2B5EF4-FFF2-40B4-BE49-F238E27FC236}">
                <a16:creationId xmlns:a16="http://schemas.microsoft.com/office/drawing/2014/main" id="{D22185C4-CAC9-4D32-8456-0C00B628DB5B}"/>
              </a:ext>
            </a:extLst>
          </p:cNvPr>
          <p:cNvSpPr/>
          <p:nvPr/>
        </p:nvSpPr>
        <p:spPr>
          <a:xfrm>
            <a:off x="6274380" y="2344457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E80852C-1F5F-417F-96BA-709716F29D43}"/>
              </a:ext>
            </a:extLst>
          </p:cNvPr>
          <p:cNvGrpSpPr/>
          <p:nvPr/>
        </p:nvGrpSpPr>
        <p:grpSpPr>
          <a:xfrm>
            <a:off x="5920194" y="2059298"/>
            <a:ext cx="1212245" cy="1117504"/>
            <a:chOff x="560799" y="1045823"/>
            <a:chExt cx="1776572" cy="1425968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04771E46-CF72-4B32-9D3E-6EE24B2C2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2D783A47-B21B-465D-BA50-ED3AFD6366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BBDEB50-39CB-4F9A-9848-D7E8DE19C6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D8AF5BD9-5863-4601-B9B7-DCCFEDFD7B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7E4488D1-E32B-4766-99A4-8F33603915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A333B00-05D8-464E-AC5B-E06C98717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星形: 五角 117">
            <a:extLst>
              <a:ext uri="{FF2B5EF4-FFF2-40B4-BE49-F238E27FC236}">
                <a16:creationId xmlns:a16="http://schemas.microsoft.com/office/drawing/2014/main" id="{D80A394F-27FC-440A-970C-6F026B96B1D7}"/>
              </a:ext>
            </a:extLst>
          </p:cNvPr>
          <p:cNvSpPr/>
          <p:nvPr/>
        </p:nvSpPr>
        <p:spPr>
          <a:xfrm>
            <a:off x="3043160" y="5516526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9C9AB39-20FA-419F-B427-DBCC3A41657F}"/>
              </a:ext>
            </a:extLst>
          </p:cNvPr>
          <p:cNvGrpSpPr/>
          <p:nvPr/>
        </p:nvGrpSpPr>
        <p:grpSpPr>
          <a:xfrm>
            <a:off x="2688974" y="5231367"/>
            <a:ext cx="1212245" cy="1117504"/>
            <a:chOff x="560799" y="1045823"/>
            <a:chExt cx="1776572" cy="1425968"/>
          </a:xfrm>
        </p:grpSpPr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DDC62840-0ADF-4AD8-81C4-FC9A93E66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85AB1FC7-27A2-49DF-9B8E-C4A3931BE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D357EAA6-4F21-451F-8152-0B9098E12E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3E4BCE3F-33CD-4993-ADF9-BF90051BA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427D234A-F8AC-4CED-BA7D-52F272046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9DA192AA-E975-4440-A36C-194A0EAAA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星形: 五角 146">
            <a:extLst>
              <a:ext uri="{FF2B5EF4-FFF2-40B4-BE49-F238E27FC236}">
                <a16:creationId xmlns:a16="http://schemas.microsoft.com/office/drawing/2014/main" id="{28697F70-D3ED-4A2A-A275-0024C56A10AE}"/>
              </a:ext>
            </a:extLst>
          </p:cNvPr>
          <p:cNvSpPr/>
          <p:nvPr/>
        </p:nvSpPr>
        <p:spPr>
          <a:xfrm>
            <a:off x="2998184" y="1055194"/>
            <a:ext cx="542151" cy="578382"/>
          </a:xfrm>
          <a:prstGeom prst="star5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1622F7D-B56F-467B-84D0-67C50D96C26E}"/>
              </a:ext>
            </a:extLst>
          </p:cNvPr>
          <p:cNvGrpSpPr/>
          <p:nvPr/>
        </p:nvGrpSpPr>
        <p:grpSpPr>
          <a:xfrm>
            <a:off x="2665323" y="770036"/>
            <a:ext cx="1212245" cy="1117504"/>
            <a:chOff x="560799" y="1045823"/>
            <a:chExt cx="1776572" cy="1425968"/>
          </a:xfrm>
        </p:grpSpPr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11B215EB-F8B1-4708-90DC-0EE4581B0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398F7AF0-222E-4B7C-8A24-12C1DA3042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1C15E250-3D23-4943-9766-825B74EA6C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AE624441-CE4A-4BAD-9FDA-6894FF2742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8CE41C9C-75EC-41AD-AC58-1ACD1D536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0D195F65-997E-4334-84E4-280A73CB21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858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00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2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7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51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3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9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4" presetID="10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71" presetID="10" presetClass="entr" presetSubtype="0" fill="hold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8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1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2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88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2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9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6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03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109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0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3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17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2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124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5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6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8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32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3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1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0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1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4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15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4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6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6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16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9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0" dur="500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500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4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7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82" presetID="8" presetClass="emph" presetSubtype="0" fill="hold" grpId="1" nodeType="after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183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4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5" dur="5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5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7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91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43" grpId="0" animBg="1"/>
          <p:bldP spid="43" grpId="1" animBg="1"/>
          <p:bldP spid="43" grpId="2" animBg="1"/>
          <p:bldP spid="83" grpId="0" animBg="1"/>
          <p:bldP spid="83" grpId="1" animBg="1"/>
          <p:bldP spid="83" grpId="2" animBg="1"/>
          <p:bldP spid="91" grpId="0" animBg="1"/>
          <p:bldP spid="91" grpId="1" animBg="1"/>
          <p:bldP spid="91" grpId="2" animBg="1"/>
          <p:bldP spid="99" grpId="0" animBg="1"/>
          <p:bldP spid="99" grpId="1" animBg="1"/>
          <p:bldP spid="99" grpId="2" animBg="1"/>
          <p:bldP spid="107" grpId="0" animBg="1"/>
          <p:bldP spid="107" grpId="1" animBg="1"/>
          <p:bldP spid="107" grpId="2" animBg="1"/>
          <p:bldP spid="115" grpId="0"/>
          <p:bldP spid="116" grpId="0"/>
          <p:bldP spid="117" grpId="0"/>
          <p:bldP spid="126" grpId="0" animBg="1"/>
          <p:bldP spid="126" grpId="1" animBg="1"/>
          <p:bldP spid="126" grpId="2" animBg="1"/>
          <p:bldP spid="134" grpId="0" animBg="1"/>
          <p:bldP spid="134" grpId="1" animBg="1"/>
          <p:bldP spid="134" grpId="2" animBg="1"/>
          <p:bldP spid="67" grpId="0" animBg="1"/>
          <p:bldP spid="67" grpId="1" animBg="1"/>
          <p:bldP spid="67" grpId="2" animBg="1"/>
          <p:bldP spid="75" grpId="0" animBg="1"/>
          <p:bldP spid="75" grpId="1" animBg="1"/>
          <p:bldP spid="75" grpId="2" animBg="1"/>
          <p:bldP spid="118" grpId="0" animBg="1"/>
          <p:bldP spid="118" grpId="1" animBg="1"/>
          <p:bldP spid="118" grpId="2" animBg="1"/>
          <p:bldP spid="147" grpId="0" animBg="1"/>
          <p:bldP spid="147" grpId="1" animBg="1"/>
          <p:bldP spid="147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3" presetClass="emph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FF00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7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51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3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59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1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4" presetID="10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71" presetID="10" presetClass="entr" presetSubtype="0" fill="hold" nodeType="after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0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1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2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88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2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9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6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03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9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0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3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17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2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24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5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6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8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32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3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0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1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4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5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4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6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6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6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9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0" dur="500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1" dur="500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4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7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82" presetID="8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83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4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5" dur="5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6" dur="5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7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91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43" grpId="0" animBg="1"/>
          <p:bldP spid="43" grpId="1" animBg="1"/>
          <p:bldP spid="43" grpId="2" animBg="1"/>
          <p:bldP spid="83" grpId="0" animBg="1"/>
          <p:bldP spid="83" grpId="1" animBg="1"/>
          <p:bldP spid="83" grpId="2" animBg="1"/>
          <p:bldP spid="91" grpId="0" animBg="1"/>
          <p:bldP spid="91" grpId="1" animBg="1"/>
          <p:bldP spid="91" grpId="2" animBg="1"/>
          <p:bldP spid="99" grpId="0" animBg="1"/>
          <p:bldP spid="99" grpId="1" animBg="1"/>
          <p:bldP spid="99" grpId="2" animBg="1"/>
          <p:bldP spid="107" grpId="0" animBg="1"/>
          <p:bldP spid="107" grpId="1" animBg="1"/>
          <p:bldP spid="107" grpId="2" animBg="1"/>
          <p:bldP spid="115" grpId="0"/>
          <p:bldP spid="116" grpId="0"/>
          <p:bldP spid="117" grpId="0"/>
          <p:bldP spid="126" grpId="0" animBg="1"/>
          <p:bldP spid="126" grpId="1" animBg="1"/>
          <p:bldP spid="126" grpId="2" animBg="1"/>
          <p:bldP spid="134" grpId="0" animBg="1"/>
          <p:bldP spid="134" grpId="1" animBg="1"/>
          <p:bldP spid="134" grpId="2" animBg="1"/>
          <p:bldP spid="67" grpId="0" animBg="1"/>
          <p:bldP spid="67" grpId="1" animBg="1"/>
          <p:bldP spid="67" grpId="2" animBg="1"/>
          <p:bldP spid="75" grpId="0" animBg="1"/>
          <p:bldP spid="75" grpId="1" animBg="1"/>
          <p:bldP spid="75" grpId="2" animBg="1"/>
          <p:bldP spid="118" grpId="0" animBg="1"/>
          <p:bldP spid="118" grpId="1" animBg="1"/>
          <p:bldP spid="118" grpId="2" animBg="1"/>
          <p:bldP spid="147" grpId="0" animBg="1"/>
          <p:bldP spid="147" grpId="1" animBg="1"/>
          <p:bldP spid="147" grpId="2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A8AE29-F171-4E3A-ADA2-F85382514790}"/>
              </a:ext>
            </a:extLst>
          </p:cNvPr>
          <p:cNvSpPr txBox="1"/>
          <p:nvPr/>
        </p:nvSpPr>
        <p:spPr>
          <a:xfrm>
            <a:off x="4244066" y="1406809"/>
            <a:ext cx="4887686" cy="309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600" b="1" dirty="0">
                <a:latin typeface="Algerian" panose="04020705040A02060702" pitchFamily="82" charset="0"/>
                <a:ea typeface="微软雅黑" panose="020B0503020204020204" pitchFamily="34" charset="-122"/>
              </a:rPr>
              <a:t>hey</a:t>
            </a:r>
            <a:r>
              <a:rPr lang="zh-CN" altLang="en-US" sz="16600" b="1" dirty="0">
                <a:latin typeface="Algerian" panose="04020705040A02060702" pitchFamily="82" charset="0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56B7D8B4-A1EE-477B-9CA0-9A11C41BA8AB}"/>
              </a:ext>
            </a:extLst>
          </p:cNvPr>
          <p:cNvSpPr/>
          <p:nvPr/>
        </p:nvSpPr>
        <p:spPr>
          <a:xfrm>
            <a:off x="4067503" y="1613639"/>
            <a:ext cx="3959798" cy="3280676"/>
          </a:xfrm>
          <a:prstGeom prst="star5">
            <a:avLst/>
          </a:prstGeom>
          <a:solidFill>
            <a:schemeClr val="accent1">
              <a:lumMod val="20000"/>
              <a:lumOff val="8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546FB68-F584-43BA-A22D-2CE6A7BF198D}"/>
              </a:ext>
            </a:extLst>
          </p:cNvPr>
          <p:cNvGrpSpPr/>
          <p:nvPr/>
        </p:nvGrpSpPr>
        <p:grpSpPr>
          <a:xfrm>
            <a:off x="1811010" y="255418"/>
            <a:ext cx="8854069" cy="5198608"/>
            <a:chOff x="560799" y="1045823"/>
            <a:chExt cx="1776572" cy="1425968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3E096A5-1696-43E9-8EE4-D2B2F02F5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0254" y="1045823"/>
              <a:ext cx="270980" cy="345471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1545D9C-EA8C-445F-A6C2-FDEDFFB768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063" y="2163566"/>
              <a:ext cx="246580" cy="308225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C1B99F3-52CA-4D46-A110-5DA96220C7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15" y="1084779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322B9C9-E1ED-4F58-8DE8-66AE3413BD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509" y="2147728"/>
              <a:ext cx="327061" cy="306514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2F3F33D-CA86-4E87-8277-685063D23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799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19C5F8F-61B9-4F7C-AE5D-E86442531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770" y="1719206"/>
              <a:ext cx="353601" cy="0"/>
            </a:xfrm>
            <a:prstGeom prst="line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61A04D0-70B1-45EE-B21A-2A128C7CA969}"/>
              </a:ext>
            </a:extLst>
          </p:cNvPr>
          <p:cNvSpPr txBox="1"/>
          <p:nvPr/>
        </p:nvSpPr>
        <p:spPr>
          <a:xfrm>
            <a:off x="2274152" y="1540611"/>
            <a:ext cx="8653346" cy="259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800" dirty="0">
                <a:latin typeface="Algerian" panose="04020705040A02060702" pitchFamily="82" charset="0"/>
                <a:ea typeface="微软雅黑" panose="020B0503020204020204" pitchFamily="34" charset="-122"/>
              </a:rPr>
              <a:t>3D</a:t>
            </a:r>
            <a:r>
              <a:rPr lang="zh-CN" altLang="en-US" sz="11500" dirty="0">
                <a:latin typeface="Arial" panose="020B0604020202020204" pitchFamily="34" charset="0"/>
                <a:ea typeface="微软雅黑" panose="020B0503020204020204" pitchFamily="34" charset="-122"/>
              </a:rPr>
              <a:t>打印技术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32337E-98EC-480A-8298-D13D3A662BDF}"/>
              </a:ext>
            </a:extLst>
          </p:cNvPr>
          <p:cNvSpPr txBox="1"/>
          <p:nvPr/>
        </p:nvSpPr>
        <p:spPr>
          <a:xfrm>
            <a:off x="1718101" y="1715315"/>
            <a:ext cx="9765448" cy="2585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800" dirty="0">
                <a:latin typeface="Algerian" panose="04020705040A02060702" pitchFamily="82" charset="0"/>
                <a:ea typeface="微软雅黑" panose="020B0503020204020204" pitchFamily="34" charset="-122"/>
              </a:rPr>
              <a:t>你想</a:t>
            </a:r>
            <a:r>
              <a:rPr lang="en-US" altLang="zh-CN" sz="13800" dirty="0">
                <a:latin typeface="Algerian" panose="04020705040A02060702" pitchFamily="82" charset="0"/>
                <a:ea typeface="微软雅黑" panose="020B0503020204020204" pitchFamily="34" charset="-122"/>
              </a:rPr>
              <a:t>GET</a:t>
            </a:r>
            <a:r>
              <a:rPr lang="zh-CN" altLang="en-US" sz="13800" dirty="0">
                <a:latin typeface="Algerian" panose="04020705040A02060702" pitchFamily="82" charset="0"/>
                <a:ea typeface="微软雅黑" panose="020B0503020204020204" pitchFamily="34" charset="-122"/>
              </a:rPr>
              <a:t>吗？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80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xit" presetSubtype="32" fill="hold" grpId="1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" dur="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 p14:presetBounceEnd="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000">
                                          <p:cBhvr>
                                            <p:cTn id="2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21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4)">
                                          <p:cBhvr>
                                            <p:cTn id="3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31" presetClass="exit" presetSubtype="0" fill="hold" grpId="1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2" presetID="1" presetClass="emph" presetSubtype="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accent2"/>
                                          </p:to>
                                        </p:animClr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" grpId="0" animBg="1"/>
          <p:bldP spid="3" grpId="1" animBg="1"/>
          <p:bldP spid="3" grpId="2" animBg="1"/>
          <p:bldP spid="11" grpId="0"/>
          <p:bldP spid="11" grpId="1"/>
          <p:bldP spid="12" grpId="0"/>
          <p:bldP spid="1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xit" presetSubtype="32" fill="hold" grpId="1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" dur="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3" presetClass="exit" presetSubtype="3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6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3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4" presetID="21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4)">
                                          <p:cBhvr>
                                            <p:cTn id="3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8" presetID="31" presetClass="exit" presetSubtype="0" fill="hold" grpId="1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52" presetID="1" presetClass="emph" presetSubtype="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accent2"/>
                                          </p:to>
                                        </p:animClr>
                                        <p:set>
                                          <p:cBhvr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3" grpId="0" animBg="1"/>
          <p:bldP spid="3" grpId="1" animBg="1"/>
          <p:bldP spid="3" grpId="2" animBg="1"/>
          <p:bldP spid="11" grpId="0"/>
          <p:bldP spid="11" grpId="1"/>
          <p:bldP spid="12" grpId="0"/>
          <p:bldP spid="12" grpId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AEAFF0DF-F5F7-49FD-B69C-C0631ADB0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526" y="3053295"/>
            <a:ext cx="6838952" cy="48461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2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change life by technology.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D54D2C-1242-4EA6-9A96-925A2A6B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初识神奇的</a:t>
            </a:r>
            <a:r>
              <a:rPr lang="en-US" altLang="zh-CN" dirty="0"/>
              <a:t>3Done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878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A000120140530A99PPBG">
  <a:themeElements>
    <a:clrScheme name="自定义 627">
      <a:dk1>
        <a:srgbClr val="FFFFFF"/>
      </a:dk1>
      <a:lt1>
        <a:srgbClr val="55595B"/>
      </a:lt1>
      <a:dk2>
        <a:srgbClr val="FFFFFF"/>
      </a:dk2>
      <a:lt2>
        <a:srgbClr val="55595B"/>
      </a:lt2>
      <a:accent1>
        <a:srgbClr val="1B8E9D"/>
      </a:accent1>
      <a:accent2>
        <a:srgbClr val="248882"/>
      </a:accent2>
      <a:accent3>
        <a:srgbClr val="1B9F68"/>
      </a:accent3>
      <a:accent4>
        <a:srgbClr val="B1B34D"/>
      </a:accent4>
      <a:accent5>
        <a:srgbClr val="F4C325"/>
      </a:accent5>
      <a:accent6>
        <a:srgbClr val="DE6D24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A000120150716A09KPBG</Template>
  <TotalTime>3857</TotalTime>
  <Words>240</Words>
  <Application>Microsoft Office PowerPoint</Application>
  <PresentationFormat>宽屏</PresentationFormat>
  <Paragraphs>74</Paragraphs>
  <Slides>19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等线</vt:lpstr>
      <vt:lpstr>华文彩云</vt:lpstr>
      <vt:lpstr>华文行楷</vt:lpstr>
      <vt:lpstr>楷体</vt:lpstr>
      <vt:lpstr>微软雅黑</vt:lpstr>
      <vt:lpstr>幼圆</vt:lpstr>
      <vt:lpstr>Agency FB</vt:lpstr>
      <vt:lpstr>Algerian</vt:lpstr>
      <vt:lpstr>Arial</vt:lpstr>
      <vt:lpstr>Calibri</vt:lpstr>
      <vt:lpstr>Wingdings 2</vt:lpstr>
      <vt:lpstr>A000120140530A99PPBG</vt:lpstr>
      <vt:lpstr>PowerPoint 演示文稿</vt:lpstr>
      <vt:lpstr>神奇的3D打印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初识神奇的3Done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初识神奇的3Done</dc:title>
  <dc:creator>jia yue</dc:creator>
  <cp:lastModifiedBy>jia yue</cp:lastModifiedBy>
  <cp:revision>132</cp:revision>
  <dcterms:created xsi:type="dcterms:W3CDTF">2020-02-04T02:45:35Z</dcterms:created>
  <dcterms:modified xsi:type="dcterms:W3CDTF">2020-02-22T14:55:14Z</dcterms:modified>
</cp:coreProperties>
</file>